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4"/>
    <p:sldMasterId id="2147483659" r:id="rId5"/>
  </p:sldMasterIdLst>
  <p:notesMasterIdLst>
    <p:notesMasterId r:id="rId14"/>
  </p:notesMasterIdLst>
  <p:handoutMasterIdLst>
    <p:handoutMasterId r:id="rId15"/>
  </p:handoutMasterIdLst>
  <p:sldIdLst>
    <p:sldId id="275" r:id="rId6"/>
    <p:sldId id="276" r:id="rId7"/>
    <p:sldId id="280" r:id="rId8"/>
    <p:sldId id="279" r:id="rId9"/>
    <p:sldId id="283" r:id="rId10"/>
    <p:sldId id="281" r:id="rId11"/>
    <p:sldId id="282" r:id="rId12"/>
    <p:sldId id="284" r:id="rId13"/>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6424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1069" autoAdjust="0"/>
  </p:normalViewPr>
  <p:slideViewPr>
    <p:cSldViewPr snapToGrid="0">
      <p:cViewPr varScale="1">
        <p:scale>
          <a:sx n="86" d="100"/>
          <a:sy n="86" d="100"/>
        </p:scale>
        <p:origin x="48" y="141"/>
      </p:cViewPr>
      <p:guideLst/>
    </p:cSldViewPr>
  </p:slideViewPr>
  <p:notesTextViewPr>
    <p:cViewPr>
      <p:scale>
        <a:sx n="1" d="1"/>
        <a:sy n="1" d="1"/>
      </p:scale>
      <p:origin x="0" y="0"/>
    </p:cViewPr>
  </p:notesTextViewPr>
  <p:notesViewPr>
    <p:cSldViewPr snapToGrid="0">
      <p:cViewPr varScale="1">
        <p:scale>
          <a:sx n="77" d="100"/>
          <a:sy n="77" d="100"/>
        </p:scale>
        <p:origin x="3360" y="12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B037DE8-023E-4285-9B57-BB7A774C80F6}"/>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C6D0CE1-24FB-4E36-BD37-16B4DD1608B6}"/>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F7186AB8-2B6A-47EC-91F3-31CF84B61BE7}" type="datetimeFigureOut">
              <a:rPr lang="en-US" smtClean="0"/>
              <a:t>10/8/2019</a:t>
            </a:fld>
            <a:endParaRPr lang="en-US" dirty="0"/>
          </a:p>
        </p:txBody>
      </p:sp>
      <p:sp>
        <p:nvSpPr>
          <p:cNvPr id="4" name="Footer Placeholder 3">
            <a:extLst>
              <a:ext uri="{FF2B5EF4-FFF2-40B4-BE49-F238E27FC236}">
                <a16:creationId xmlns:a16="http://schemas.microsoft.com/office/drawing/2014/main" id="{1FD4E6A1-41F3-4038-A633-6AC5274A8648}"/>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54B24B4E-16A8-45EB-8D47-AC30174E84A4}"/>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B56198EF-7CC9-4E37-A9E1-5023CFA329A7}" type="slidenum">
              <a:rPr lang="en-US" smtClean="0"/>
              <a:t>‹#›</a:t>
            </a:fld>
            <a:endParaRPr lang="en-US" dirty="0"/>
          </a:p>
        </p:txBody>
      </p:sp>
    </p:spTree>
    <p:extLst>
      <p:ext uri="{BB962C8B-B14F-4D97-AF65-F5344CB8AC3E}">
        <p14:creationId xmlns:p14="http://schemas.microsoft.com/office/powerpoint/2010/main" val="39887194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71CA42B5-0B05-42A2-B36E-9D590EF3681E}" type="datetimeFigureOut">
              <a:rPr lang="en-US" smtClean="0"/>
              <a:t>10/8/2019</a:t>
            </a:fld>
            <a:endParaRPr lang="en-US" dirty="0"/>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2FA035AB-5711-4EA2-994D-B252AD47BEF2}" type="slidenum">
              <a:rPr lang="en-US" smtClean="0"/>
              <a:t>‹#›</a:t>
            </a:fld>
            <a:endParaRPr lang="en-US" dirty="0"/>
          </a:p>
        </p:txBody>
      </p:sp>
    </p:spTree>
    <p:extLst>
      <p:ext uri="{BB962C8B-B14F-4D97-AF65-F5344CB8AC3E}">
        <p14:creationId xmlns:p14="http://schemas.microsoft.com/office/powerpoint/2010/main" val="2394203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3C407FE-144F-4FE0-B36B-3E71BF35AD1D}"/>
              </a:ext>
            </a:extLst>
          </p:cNvPr>
          <p:cNvSpPr txBox="1"/>
          <p:nvPr userDrawn="1"/>
        </p:nvSpPr>
        <p:spPr>
          <a:xfrm>
            <a:off x="330200" y="0"/>
            <a:ext cx="5664200" cy="6858000"/>
          </a:xfrm>
          <a:prstGeom prst="rect">
            <a:avLst/>
          </a:prstGeom>
          <a:solidFill>
            <a:schemeClr val="tx1"/>
          </a:solidFill>
          <a:ln>
            <a:noFill/>
          </a:ln>
        </p:spPr>
        <p:txBody>
          <a:bodyPr wrap="square" lIns="288000" tIns="2556000" rIns="288000" rtlCol="0">
            <a:noAutofit/>
          </a:bodyPr>
          <a:lstStyle/>
          <a:p>
            <a:pPr>
              <a:spcAft>
                <a:spcPts val="1800"/>
              </a:spcAft>
            </a:pPr>
            <a:endParaRPr lang="en-US" sz="1800" dirty="0">
              <a:solidFill>
                <a:schemeClr val="tx1"/>
              </a:solidFill>
            </a:endParaRPr>
          </a:p>
        </p:txBody>
      </p:sp>
      <p:pic>
        <p:nvPicPr>
          <p:cNvPr id="9" name="Picture 8">
            <a:extLst>
              <a:ext uri="{FF2B5EF4-FFF2-40B4-BE49-F238E27FC236}">
                <a16:creationId xmlns:a16="http://schemas.microsoft.com/office/drawing/2014/main" id="{45BEF780-38D8-44A2-9737-83A47BAE8C6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5673" y="6343130"/>
            <a:ext cx="1006124" cy="396000"/>
          </a:xfrm>
          <a:prstGeom prst="rect">
            <a:avLst/>
          </a:prstGeom>
        </p:spPr>
      </p:pic>
      <p:sp>
        <p:nvSpPr>
          <p:cNvPr id="12" name="Text Placeholder 14">
            <a:extLst>
              <a:ext uri="{FF2B5EF4-FFF2-40B4-BE49-F238E27FC236}">
                <a16:creationId xmlns:a16="http://schemas.microsoft.com/office/drawing/2014/main" id="{C8D4849F-06BB-48F5-9AEB-5963DD36BAA3}"/>
              </a:ext>
            </a:extLst>
          </p:cNvPr>
          <p:cNvSpPr>
            <a:spLocks noGrp="1"/>
          </p:cNvSpPr>
          <p:nvPr>
            <p:ph type="body" sz="quarter" idx="10" hasCustomPrompt="1"/>
          </p:nvPr>
        </p:nvSpPr>
        <p:spPr>
          <a:xfrm>
            <a:off x="6444974" y="2196193"/>
            <a:ext cx="5416823" cy="908957"/>
          </a:xfrm>
          <a:prstGeom prst="rect">
            <a:avLst/>
          </a:prstGeom>
        </p:spPr>
        <p:txBody>
          <a:bodyPr lIns="0" tIns="0" rIns="0"/>
          <a:lstStyle>
            <a:lvl1pPr marL="0" indent="0">
              <a:spcAft>
                <a:spcPts val="1800"/>
              </a:spcAft>
              <a:buNone/>
              <a:defRPr sz="3200">
                <a:solidFill>
                  <a:schemeClr val="tx1"/>
                </a:solidFill>
              </a:defRPr>
            </a:lvl1pPr>
            <a:lvl2pPr marL="0" indent="0">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Slide break text in sentence case here</a:t>
            </a:r>
          </a:p>
        </p:txBody>
      </p:sp>
      <p:sp>
        <p:nvSpPr>
          <p:cNvPr id="13" name="Text Placeholder 16">
            <a:extLst>
              <a:ext uri="{FF2B5EF4-FFF2-40B4-BE49-F238E27FC236}">
                <a16:creationId xmlns:a16="http://schemas.microsoft.com/office/drawing/2014/main" id="{1AE9CA40-2477-4A42-AEB3-C00A7A5E54B2}"/>
              </a:ext>
            </a:extLst>
          </p:cNvPr>
          <p:cNvSpPr>
            <a:spLocks noGrp="1"/>
          </p:cNvSpPr>
          <p:nvPr>
            <p:ph type="body" sz="quarter" idx="11" hasCustomPrompt="1"/>
          </p:nvPr>
        </p:nvSpPr>
        <p:spPr>
          <a:xfrm>
            <a:off x="6444948" y="3117850"/>
            <a:ext cx="5416851" cy="1509712"/>
          </a:xfrm>
          <a:prstGeom prst="rect">
            <a:avLst/>
          </a:prstGeom>
        </p:spPr>
        <p:txBody>
          <a:bodyPr lIns="0" tIns="144000" rIns="0" bIns="0"/>
          <a:lstStyle>
            <a:lvl1pPr marL="0" indent="0">
              <a:buNone/>
              <a:defRPr sz="1800">
                <a:solidFill>
                  <a:srgbClr val="000000"/>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Supporting slide break text in sentence case here</a:t>
            </a:r>
          </a:p>
        </p:txBody>
      </p:sp>
    </p:spTree>
    <p:extLst>
      <p:ext uri="{BB962C8B-B14F-4D97-AF65-F5344CB8AC3E}">
        <p14:creationId xmlns:p14="http://schemas.microsoft.com/office/powerpoint/2010/main" val="1752536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bg>
      <p:bgPr>
        <a:solidFill>
          <a:schemeClr val="tx1"/>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45BEF780-38D8-44A2-9737-83A47BAE8C6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52543" y="6288344"/>
            <a:ext cx="1109257" cy="436592"/>
          </a:xfrm>
          <a:prstGeom prst="rect">
            <a:avLst/>
          </a:prstGeom>
        </p:spPr>
      </p:pic>
      <p:sp>
        <p:nvSpPr>
          <p:cNvPr id="12" name="Text Placeholder 14">
            <a:extLst>
              <a:ext uri="{FF2B5EF4-FFF2-40B4-BE49-F238E27FC236}">
                <a16:creationId xmlns:a16="http://schemas.microsoft.com/office/drawing/2014/main" id="{C8D4849F-06BB-48F5-9AEB-5963DD36BAA3}"/>
              </a:ext>
            </a:extLst>
          </p:cNvPr>
          <p:cNvSpPr>
            <a:spLocks noGrp="1"/>
          </p:cNvSpPr>
          <p:nvPr>
            <p:ph type="body" sz="quarter" idx="10" hasCustomPrompt="1"/>
          </p:nvPr>
        </p:nvSpPr>
        <p:spPr>
          <a:xfrm>
            <a:off x="2822437" y="1624693"/>
            <a:ext cx="6547126" cy="3836307"/>
          </a:xfrm>
          <a:prstGeom prst="rect">
            <a:avLst/>
          </a:prstGeom>
        </p:spPr>
        <p:txBody>
          <a:bodyPr lIns="0" tIns="0" rIns="0"/>
          <a:lstStyle>
            <a:lvl1pPr marL="0" indent="0">
              <a:spcAft>
                <a:spcPts val="0"/>
              </a:spcAft>
              <a:buNone/>
              <a:defRPr sz="2400">
                <a:solidFill>
                  <a:schemeClr val="bg1"/>
                </a:solidFill>
              </a:defRPr>
            </a:lvl1pPr>
            <a:lvl2pPr marL="0" indent="0">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Lorem ipsum dolor sit amet, </a:t>
            </a:r>
            <a:r>
              <a:rPr lang="en-US" dirty="0" err="1"/>
              <a:t>consectetur</a:t>
            </a:r>
            <a:r>
              <a:rPr lang="en-US" dirty="0"/>
              <a:t> adipiscing elit,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Vivamus at augue eget </a:t>
            </a:r>
            <a:r>
              <a:rPr lang="en-US" dirty="0" err="1"/>
              <a:t>arcu</a:t>
            </a:r>
            <a:r>
              <a:rPr lang="en-US" dirty="0"/>
              <a:t> dictum </a:t>
            </a:r>
            <a:r>
              <a:rPr lang="en-US" dirty="0" err="1"/>
              <a:t>varius</a:t>
            </a:r>
            <a:r>
              <a:rPr lang="en-US" dirty="0"/>
              <a:t> </a:t>
            </a:r>
            <a:r>
              <a:rPr lang="en-US" dirty="0" err="1"/>
              <a:t>duis</a:t>
            </a:r>
            <a:r>
              <a:rPr lang="en-US" dirty="0"/>
              <a:t>. </a:t>
            </a:r>
            <a:r>
              <a:rPr lang="en-US" dirty="0" err="1"/>
              <a:t>Faucibus</a:t>
            </a:r>
            <a:r>
              <a:rPr lang="en-US" dirty="0"/>
              <a:t> scelerisque eleifend </a:t>
            </a:r>
            <a:r>
              <a:rPr lang="en-US" dirty="0" err="1"/>
              <a:t>donec</a:t>
            </a:r>
            <a:r>
              <a:rPr lang="en-US" dirty="0"/>
              <a:t> pretium vulputate </a:t>
            </a:r>
            <a:r>
              <a:rPr lang="en-US" dirty="0" err="1"/>
              <a:t>sapien</a:t>
            </a:r>
            <a:r>
              <a:rPr lang="en-US" dirty="0"/>
              <a:t> nec </a:t>
            </a:r>
            <a:r>
              <a:rPr lang="en-US" dirty="0" err="1"/>
              <a:t>sagittis</a:t>
            </a:r>
            <a:r>
              <a:rPr lang="en-US" dirty="0"/>
              <a:t>. Integer eget </a:t>
            </a:r>
            <a:r>
              <a:rPr lang="en-US" dirty="0" err="1"/>
              <a:t>aliquet</a:t>
            </a:r>
            <a:r>
              <a:rPr lang="en-US" dirty="0"/>
              <a:t> </a:t>
            </a:r>
            <a:r>
              <a:rPr lang="en-US" dirty="0" err="1"/>
              <a:t>nibh</a:t>
            </a:r>
            <a:r>
              <a:rPr lang="en-US" dirty="0"/>
              <a:t> </a:t>
            </a:r>
            <a:r>
              <a:rPr lang="en-US" dirty="0" err="1"/>
              <a:t>praesent</a:t>
            </a:r>
            <a:r>
              <a:rPr lang="en-US" dirty="0"/>
              <a:t> tristique. Sit amet commodo </a:t>
            </a:r>
            <a:r>
              <a:rPr lang="en-US" dirty="0" err="1"/>
              <a:t>nulla</a:t>
            </a:r>
            <a:r>
              <a:rPr lang="en-US" dirty="0"/>
              <a:t> </a:t>
            </a:r>
            <a:r>
              <a:rPr lang="en-US" dirty="0" err="1"/>
              <a:t>facilisi</a:t>
            </a:r>
            <a:r>
              <a:rPr lang="en-US" dirty="0"/>
              <a:t> </a:t>
            </a:r>
            <a:r>
              <a:rPr lang="en-US" dirty="0" err="1"/>
              <a:t>nullam</a:t>
            </a:r>
            <a:r>
              <a:rPr lang="en-US" dirty="0"/>
              <a:t> </a:t>
            </a:r>
            <a:r>
              <a:rPr lang="en-US" dirty="0" err="1"/>
              <a:t>vehicla</a:t>
            </a:r>
            <a:r>
              <a:rPr lang="en-US" dirty="0"/>
              <a:t> ipsum. Semper eget </a:t>
            </a:r>
            <a:r>
              <a:rPr lang="en-US" dirty="0" err="1"/>
              <a:t>duis</a:t>
            </a:r>
            <a:r>
              <a:rPr lang="en-US" dirty="0"/>
              <a:t> at tellus. Ut venenatis tellus in </a:t>
            </a:r>
            <a:r>
              <a:rPr lang="en-US" dirty="0" err="1"/>
              <a:t>metus</a:t>
            </a:r>
            <a:r>
              <a:rPr lang="en-US" dirty="0"/>
              <a:t> vulputate </a:t>
            </a:r>
            <a:r>
              <a:rPr lang="en-US" dirty="0" err="1"/>
              <a:t>eu</a:t>
            </a:r>
            <a:r>
              <a:rPr lang="en-US" dirty="0"/>
              <a:t> scelerisque </a:t>
            </a:r>
            <a:r>
              <a:rPr lang="en-US" dirty="0" err="1"/>
              <a:t>felis</a:t>
            </a:r>
            <a:r>
              <a:rPr lang="en-US" dirty="0"/>
              <a:t> imperdiet. </a:t>
            </a:r>
            <a:br>
              <a:rPr lang="en-US" dirty="0"/>
            </a:br>
            <a:br>
              <a:rPr lang="en-US" dirty="0"/>
            </a:br>
            <a:endParaRPr lang="en-US" dirty="0"/>
          </a:p>
        </p:txBody>
      </p:sp>
      <p:pic>
        <p:nvPicPr>
          <p:cNvPr id="11" name="Picture 10">
            <a:extLst>
              <a:ext uri="{FF2B5EF4-FFF2-40B4-BE49-F238E27FC236}">
                <a16:creationId xmlns:a16="http://schemas.microsoft.com/office/drawing/2014/main" id="{87EAA028-1C1D-4D13-8F0C-78338674A85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57600" y="6343200"/>
            <a:ext cx="1006124" cy="396000"/>
          </a:xfrm>
          <a:prstGeom prst="rect">
            <a:avLst/>
          </a:prstGeom>
        </p:spPr>
      </p:pic>
      <p:sp>
        <p:nvSpPr>
          <p:cNvPr id="3" name="TextBox 2">
            <a:extLst>
              <a:ext uri="{FF2B5EF4-FFF2-40B4-BE49-F238E27FC236}">
                <a16:creationId xmlns:a16="http://schemas.microsoft.com/office/drawing/2014/main" id="{D6023B7B-CB7F-44B7-A1A2-B6D1D0355DBA}"/>
              </a:ext>
            </a:extLst>
          </p:cNvPr>
          <p:cNvSpPr txBox="1"/>
          <p:nvPr userDrawn="1"/>
        </p:nvSpPr>
        <p:spPr>
          <a:xfrm>
            <a:off x="1666737" y="1092200"/>
            <a:ext cx="1244600" cy="2209800"/>
          </a:xfrm>
          <a:prstGeom prst="rect">
            <a:avLst/>
          </a:prstGeom>
          <a:noFill/>
        </p:spPr>
        <p:txBody>
          <a:bodyPr wrap="none" rtlCol="0" anchor="t">
            <a:noAutofit/>
          </a:bodyPr>
          <a:lstStyle/>
          <a:p>
            <a:pPr algn="ctr"/>
            <a:r>
              <a:rPr lang="en-US" sz="16600" dirty="0">
                <a:solidFill>
                  <a:schemeClr val="accent2"/>
                </a:solidFill>
              </a:rPr>
              <a:t>“</a:t>
            </a:r>
          </a:p>
        </p:txBody>
      </p:sp>
      <p:sp>
        <p:nvSpPr>
          <p:cNvPr id="16" name="TextBox 15">
            <a:extLst>
              <a:ext uri="{FF2B5EF4-FFF2-40B4-BE49-F238E27FC236}">
                <a16:creationId xmlns:a16="http://schemas.microsoft.com/office/drawing/2014/main" id="{733A0E82-C4BA-488C-9FB3-5AEC5EE61D85}"/>
              </a:ext>
            </a:extLst>
          </p:cNvPr>
          <p:cNvSpPr txBox="1"/>
          <p:nvPr userDrawn="1"/>
        </p:nvSpPr>
        <p:spPr>
          <a:xfrm rot="10800000">
            <a:off x="9303435" y="3886900"/>
            <a:ext cx="1244600" cy="2209800"/>
          </a:xfrm>
          <a:prstGeom prst="rect">
            <a:avLst/>
          </a:prstGeom>
          <a:noFill/>
        </p:spPr>
        <p:txBody>
          <a:bodyPr wrap="none" rtlCol="0" anchor="t">
            <a:noAutofit/>
          </a:bodyPr>
          <a:lstStyle/>
          <a:p>
            <a:pPr algn="ctr"/>
            <a:r>
              <a:rPr lang="en-US" sz="16600" dirty="0">
                <a:solidFill>
                  <a:schemeClr val="accent2"/>
                </a:solidFill>
              </a:rPr>
              <a:t>“</a:t>
            </a:r>
          </a:p>
        </p:txBody>
      </p:sp>
    </p:spTree>
    <p:extLst>
      <p:ext uri="{BB962C8B-B14F-4D97-AF65-F5344CB8AC3E}">
        <p14:creationId xmlns:p14="http://schemas.microsoft.com/office/powerpoint/2010/main" val="3953315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slide">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2082901F-345C-4F9B-BA86-A11EC443B35E}"/>
              </a:ext>
            </a:extLst>
          </p:cNvPr>
          <p:cNvSpPr>
            <a:spLocks noGrp="1"/>
          </p:cNvSpPr>
          <p:nvPr>
            <p:ph type="body" sz="quarter" idx="10" hasCustomPrompt="1"/>
          </p:nvPr>
        </p:nvSpPr>
        <p:spPr>
          <a:xfrm>
            <a:off x="596900" y="355600"/>
            <a:ext cx="11264900" cy="533400"/>
          </a:xfrm>
          <a:prstGeom prst="rect">
            <a:avLst/>
          </a:prstGeom>
        </p:spPr>
        <p:txBody>
          <a:bodyPr lIns="0" rIns="0"/>
          <a:lstStyle>
            <a:lvl1pPr marL="0" indent="0">
              <a:buNone/>
              <a:defRPr sz="3200"/>
            </a:lvl1pPr>
          </a:lstStyle>
          <a:p>
            <a:pPr lvl="0"/>
            <a:r>
              <a:rPr lang="en-US" dirty="0"/>
              <a:t>Click to edit headline</a:t>
            </a:r>
          </a:p>
        </p:txBody>
      </p:sp>
      <p:sp>
        <p:nvSpPr>
          <p:cNvPr id="11" name="Text Placeholder 7">
            <a:extLst>
              <a:ext uri="{FF2B5EF4-FFF2-40B4-BE49-F238E27FC236}">
                <a16:creationId xmlns:a16="http://schemas.microsoft.com/office/drawing/2014/main" id="{F84EC765-23A3-4DE8-A8CC-01F558251228}"/>
              </a:ext>
            </a:extLst>
          </p:cNvPr>
          <p:cNvSpPr>
            <a:spLocks noGrp="1"/>
          </p:cNvSpPr>
          <p:nvPr>
            <p:ph type="body" sz="quarter" idx="11" hasCustomPrompt="1"/>
          </p:nvPr>
        </p:nvSpPr>
        <p:spPr>
          <a:xfrm>
            <a:off x="596900" y="1263650"/>
            <a:ext cx="11264900" cy="533400"/>
          </a:xfrm>
          <a:prstGeom prst="rect">
            <a:avLst/>
          </a:prstGeom>
        </p:spPr>
        <p:txBody>
          <a:bodyPr lIns="0" rIns="0"/>
          <a:lstStyle>
            <a:lvl1pPr marL="0" indent="0">
              <a:buNone/>
              <a:defRPr sz="2400"/>
            </a:lvl1pPr>
          </a:lstStyle>
          <a:p>
            <a:pPr lvl="0"/>
            <a:r>
              <a:rPr lang="en-US" dirty="0"/>
              <a:t>Click to edit secondary headline</a:t>
            </a:r>
          </a:p>
        </p:txBody>
      </p:sp>
      <p:sp>
        <p:nvSpPr>
          <p:cNvPr id="3" name="Text Placeholder 2">
            <a:extLst>
              <a:ext uri="{FF2B5EF4-FFF2-40B4-BE49-F238E27FC236}">
                <a16:creationId xmlns:a16="http://schemas.microsoft.com/office/drawing/2014/main" id="{82F14528-1791-4C0D-94AC-0D28AD5D8238}"/>
              </a:ext>
            </a:extLst>
          </p:cNvPr>
          <p:cNvSpPr>
            <a:spLocks noGrp="1"/>
          </p:cNvSpPr>
          <p:nvPr>
            <p:ph type="body" sz="quarter" idx="12"/>
          </p:nvPr>
        </p:nvSpPr>
        <p:spPr>
          <a:xfrm>
            <a:off x="596900" y="1839942"/>
            <a:ext cx="11264900" cy="4267560"/>
          </a:xfrm>
          <a:prstGeom prst="rect">
            <a:avLst/>
          </a:prstGeom>
        </p:spPr>
        <p:txBody>
          <a:bodyPr lIns="0" tIns="46800" rIns="0" bIns="46800"/>
          <a:lstStyle>
            <a:lvl1pPr marL="0" indent="0">
              <a:buNone/>
              <a:defRPr sz="1800">
                <a:solidFill>
                  <a:srgbClr val="000000"/>
                </a:solidFill>
              </a:defRPr>
            </a:lvl1pPr>
            <a:lvl2pPr marL="457200" indent="0">
              <a:buNone/>
              <a:defRPr sz="1600">
                <a:solidFill>
                  <a:srgbClr val="000000"/>
                </a:solidFill>
              </a:defRPr>
            </a:lvl2pPr>
            <a:lvl3pPr marL="914400" indent="0">
              <a:buNone/>
              <a:defRPr sz="1400">
                <a:solidFill>
                  <a:srgbClr val="000000"/>
                </a:solidFill>
              </a:defRPr>
            </a:lvl3pPr>
            <a:lvl4pPr marL="1371600" indent="0">
              <a:buNone/>
              <a:defRPr sz="1200">
                <a:solidFill>
                  <a:srgbClr val="000000"/>
                </a:solidFill>
              </a:defRPr>
            </a:lvl4pPr>
            <a:lvl5pPr marL="1828800" indent="0">
              <a:buNone/>
              <a:defRPr sz="1200">
                <a:solidFill>
                  <a:srgbClr val="000000"/>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365961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slide - no secondary headline">
    <p:spTree>
      <p:nvGrpSpPr>
        <p:cNvPr id="1" name=""/>
        <p:cNvGrpSpPr/>
        <p:nvPr/>
      </p:nvGrpSpPr>
      <p:grpSpPr>
        <a:xfrm>
          <a:off x="0" y="0"/>
          <a:ext cx="0" cy="0"/>
          <a:chOff x="0" y="0"/>
          <a:chExt cx="0" cy="0"/>
        </a:xfrm>
      </p:grpSpPr>
      <p:sp>
        <p:nvSpPr>
          <p:cNvPr id="5" name="Text Placeholder 2">
            <a:extLst>
              <a:ext uri="{FF2B5EF4-FFF2-40B4-BE49-F238E27FC236}">
                <a16:creationId xmlns:a16="http://schemas.microsoft.com/office/drawing/2014/main" id="{1A498270-5428-4711-9ACD-E8922C8C6FFD}"/>
              </a:ext>
            </a:extLst>
          </p:cNvPr>
          <p:cNvSpPr>
            <a:spLocks noGrp="1"/>
          </p:cNvSpPr>
          <p:nvPr>
            <p:ph type="body" sz="quarter" idx="13"/>
          </p:nvPr>
        </p:nvSpPr>
        <p:spPr>
          <a:xfrm>
            <a:off x="596900" y="1263650"/>
            <a:ext cx="11264900" cy="4843852"/>
          </a:xfrm>
          <a:prstGeom prst="rect">
            <a:avLst/>
          </a:prstGeom>
        </p:spPr>
        <p:txBody>
          <a:bodyPr lIns="0" tIns="46800" rIns="0" bIns="46800"/>
          <a:lstStyle>
            <a:lvl1pPr marL="0" indent="0">
              <a:buNone/>
              <a:defRPr sz="1800">
                <a:solidFill>
                  <a:srgbClr val="000000"/>
                </a:solidFill>
              </a:defRPr>
            </a:lvl1pPr>
            <a:lvl2pPr marL="457200" indent="0">
              <a:buNone/>
              <a:defRPr sz="1600">
                <a:solidFill>
                  <a:srgbClr val="000000"/>
                </a:solidFill>
              </a:defRPr>
            </a:lvl2pPr>
            <a:lvl3pPr marL="914400" indent="0">
              <a:buNone/>
              <a:defRPr sz="1400">
                <a:solidFill>
                  <a:srgbClr val="000000"/>
                </a:solidFill>
              </a:defRPr>
            </a:lvl3pPr>
            <a:lvl4pPr marL="1371600" indent="0">
              <a:buNone/>
              <a:defRPr sz="1200">
                <a:solidFill>
                  <a:srgbClr val="000000"/>
                </a:solidFill>
              </a:defRPr>
            </a:lvl4pPr>
            <a:lvl5pPr marL="1828800" indent="0">
              <a:buNone/>
              <a:defRPr sz="1200">
                <a:solidFill>
                  <a:srgbClr val="000000"/>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a:extLst>
              <a:ext uri="{FF2B5EF4-FFF2-40B4-BE49-F238E27FC236}">
                <a16:creationId xmlns:a16="http://schemas.microsoft.com/office/drawing/2014/main" id="{2082901F-345C-4F9B-BA86-A11EC443B35E}"/>
              </a:ext>
            </a:extLst>
          </p:cNvPr>
          <p:cNvSpPr>
            <a:spLocks noGrp="1"/>
          </p:cNvSpPr>
          <p:nvPr>
            <p:ph type="body" sz="quarter" idx="10" hasCustomPrompt="1"/>
          </p:nvPr>
        </p:nvSpPr>
        <p:spPr>
          <a:xfrm>
            <a:off x="596900" y="355600"/>
            <a:ext cx="11264900" cy="533400"/>
          </a:xfrm>
          <a:prstGeom prst="rect">
            <a:avLst/>
          </a:prstGeom>
        </p:spPr>
        <p:txBody>
          <a:bodyPr lIns="0" rIns="0"/>
          <a:lstStyle>
            <a:lvl1pPr marL="0" indent="0">
              <a:buNone/>
              <a:defRPr sz="3200"/>
            </a:lvl1pPr>
          </a:lstStyle>
          <a:p>
            <a:pPr lvl="0"/>
            <a:r>
              <a:rPr lang="en-US" dirty="0"/>
              <a:t>Click to edit headline</a:t>
            </a:r>
          </a:p>
        </p:txBody>
      </p:sp>
    </p:spTree>
    <p:extLst>
      <p:ext uri="{BB962C8B-B14F-4D97-AF65-F5344CB8AC3E}">
        <p14:creationId xmlns:p14="http://schemas.microsoft.com/office/powerpoint/2010/main" val="2167990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 image">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2082901F-345C-4F9B-BA86-A11EC443B35E}"/>
              </a:ext>
            </a:extLst>
          </p:cNvPr>
          <p:cNvSpPr>
            <a:spLocks noGrp="1"/>
          </p:cNvSpPr>
          <p:nvPr>
            <p:ph type="body" sz="quarter" idx="10" hasCustomPrompt="1"/>
          </p:nvPr>
        </p:nvSpPr>
        <p:spPr>
          <a:xfrm>
            <a:off x="596900" y="355600"/>
            <a:ext cx="6464300" cy="1041400"/>
          </a:xfrm>
          <a:prstGeom prst="rect">
            <a:avLst/>
          </a:prstGeom>
        </p:spPr>
        <p:txBody>
          <a:bodyPr lIns="0" rIns="0"/>
          <a:lstStyle>
            <a:lvl1pPr marL="0" indent="0">
              <a:buNone/>
              <a:defRPr sz="3200"/>
            </a:lvl1pPr>
          </a:lstStyle>
          <a:p>
            <a:pPr lvl="0"/>
            <a:r>
              <a:rPr lang="en-US" dirty="0"/>
              <a:t>Click to edit headline</a:t>
            </a:r>
          </a:p>
        </p:txBody>
      </p:sp>
      <p:sp>
        <p:nvSpPr>
          <p:cNvPr id="11" name="Text Placeholder 7">
            <a:extLst>
              <a:ext uri="{FF2B5EF4-FFF2-40B4-BE49-F238E27FC236}">
                <a16:creationId xmlns:a16="http://schemas.microsoft.com/office/drawing/2014/main" id="{F84EC765-23A3-4DE8-A8CC-01F558251228}"/>
              </a:ext>
            </a:extLst>
          </p:cNvPr>
          <p:cNvSpPr>
            <a:spLocks noGrp="1"/>
          </p:cNvSpPr>
          <p:nvPr>
            <p:ph type="body" sz="quarter" idx="11" hasCustomPrompt="1"/>
          </p:nvPr>
        </p:nvSpPr>
        <p:spPr>
          <a:xfrm>
            <a:off x="596900" y="1638300"/>
            <a:ext cx="6464300" cy="533400"/>
          </a:xfrm>
          <a:prstGeom prst="rect">
            <a:avLst/>
          </a:prstGeom>
        </p:spPr>
        <p:txBody>
          <a:bodyPr lIns="0" rIns="0"/>
          <a:lstStyle>
            <a:lvl1pPr marL="0" indent="0">
              <a:buNone/>
              <a:defRPr sz="2400"/>
            </a:lvl1pPr>
          </a:lstStyle>
          <a:p>
            <a:pPr lvl="0"/>
            <a:r>
              <a:rPr lang="en-US" dirty="0"/>
              <a:t>Click to edit secondary headline</a:t>
            </a:r>
          </a:p>
        </p:txBody>
      </p:sp>
      <p:sp>
        <p:nvSpPr>
          <p:cNvPr id="3" name="Picture Placeholder 2">
            <a:extLst>
              <a:ext uri="{FF2B5EF4-FFF2-40B4-BE49-F238E27FC236}">
                <a16:creationId xmlns:a16="http://schemas.microsoft.com/office/drawing/2014/main" id="{0BEC18A0-05D5-4073-B940-CEF60DA65016}"/>
              </a:ext>
            </a:extLst>
          </p:cNvPr>
          <p:cNvSpPr>
            <a:spLocks noGrp="1"/>
          </p:cNvSpPr>
          <p:nvPr>
            <p:ph type="pic" sz="quarter" idx="13" hasCustomPrompt="1"/>
          </p:nvPr>
        </p:nvSpPr>
        <p:spPr>
          <a:xfrm>
            <a:off x="7315200" y="355600"/>
            <a:ext cx="4876800" cy="5715000"/>
          </a:xfrm>
          <a:prstGeom prst="rect">
            <a:avLst/>
          </a:prstGeom>
        </p:spPr>
        <p:txBody>
          <a:bodyPr/>
          <a:lstStyle>
            <a:lvl1pPr marL="0" indent="0">
              <a:buNone/>
              <a:defRPr sz="2000">
                <a:solidFill>
                  <a:schemeClr val="accent2"/>
                </a:solidFill>
              </a:defRPr>
            </a:lvl1pPr>
          </a:lstStyle>
          <a:p>
            <a:r>
              <a:rPr lang="en-US" dirty="0"/>
              <a:t>Insert picture here</a:t>
            </a:r>
          </a:p>
        </p:txBody>
      </p:sp>
      <p:sp>
        <p:nvSpPr>
          <p:cNvPr id="6" name="Text Placeholder 2">
            <a:extLst>
              <a:ext uri="{FF2B5EF4-FFF2-40B4-BE49-F238E27FC236}">
                <a16:creationId xmlns:a16="http://schemas.microsoft.com/office/drawing/2014/main" id="{960F9144-E99A-4DFD-A837-3DD6748510AB}"/>
              </a:ext>
            </a:extLst>
          </p:cNvPr>
          <p:cNvSpPr>
            <a:spLocks noGrp="1"/>
          </p:cNvSpPr>
          <p:nvPr>
            <p:ph type="body" sz="quarter" idx="12"/>
          </p:nvPr>
        </p:nvSpPr>
        <p:spPr>
          <a:xfrm>
            <a:off x="596900" y="2234840"/>
            <a:ext cx="6464300" cy="3835760"/>
          </a:xfrm>
          <a:prstGeom prst="rect">
            <a:avLst/>
          </a:prstGeom>
        </p:spPr>
        <p:txBody>
          <a:bodyPr lIns="0" tIns="46800" rIns="0" bIns="46800"/>
          <a:lstStyle>
            <a:lvl1pPr marL="0" indent="0">
              <a:buNone/>
              <a:defRPr sz="1800">
                <a:solidFill>
                  <a:srgbClr val="000000"/>
                </a:solidFill>
              </a:defRPr>
            </a:lvl1pPr>
            <a:lvl2pPr marL="457200" indent="0">
              <a:buNone/>
              <a:defRPr sz="1600">
                <a:solidFill>
                  <a:srgbClr val="000000"/>
                </a:solidFill>
              </a:defRPr>
            </a:lvl2pPr>
            <a:lvl3pPr marL="914400" indent="0">
              <a:buNone/>
              <a:defRPr sz="1400">
                <a:solidFill>
                  <a:srgbClr val="000000"/>
                </a:solidFill>
              </a:defRPr>
            </a:lvl3pPr>
            <a:lvl4pPr marL="1371600" indent="0">
              <a:buNone/>
              <a:defRPr sz="1200">
                <a:solidFill>
                  <a:srgbClr val="000000"/>
                </a:solidFill>
              </a:defRPr>
            </a:lvl4pPr>
            <a:lvl5pPr marL="1828800" indent="0">
              <a:buNone/>
              <a:defRPr sz="1200">
                <a:solidFill>
                  <a:srgbClr val="000000"/>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24515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 two column">
    <p:spTree>
      <p:nvGrpSpPr>
        <p:cNvPr id="1" name=""/>
        <p:cNvGrpSpPr/>
        <p:nvPr/>
      </p:nvGrpSpPr>
      <p:grpSpPr>
        <a:xfrm>
          <a:off x="0" y="0"/>
          <a:ext cx="0" cy="0"/>
          <a:chOff x="0" y="0"/>
          <a:chExt cx="0" cy="0"/>
        </a:xfrm>
      </p:grpSpPr>
      <p:sp>
        <p:nvSpPr>
          <p:cNvPr id="8" name="Text Placeholder 2">
            <a:extLst>
              <a:ext uri="{FF2B5EF4-FFF2-40B4-BE49-F238E27FC236}">
                <a16:creationId xmlns:a16="http://schemas.microsoft.com/office/drawing/2014/main" id="{414B9C63-9E83-4770-9746-C207360F44AD}"/>
              </a:ext>
            </a:extLst>
          </p:cNvPr>
          <p:cNvSpPr>
            <a:spLocks noGrp="1"/>
          </p:cNvSpPr>
          <p:nvPr>
            <p:ph type="body" sz="quarter" idx="15"/>
          </p:nvPr>
        </p:nvSpPr>
        <p:spPr>
          <a:xfrm>
            <a:off x="596900" y="1816100"/>
            <a:ext cx="5400000" cy="4267560"/>
          </a:xfrm>
          <a:prstGeom prst="rect">
            <a:avLst/>
          </a:prstGeom>
        </p:spPr>
        <p:txBody>
          <a:bodyPr lIns="0" tIns="46800" rIns="0" bIns="46800"/>
          <a:lstStyle>
            <a:lvl1pPr marL="0" indent="0">
              <a:buNone/>
              <a:defRPr sz="1800">
                <a:solidFill>
                  <a:srgbClr val="000000"/>
                </a:solidFill>
              </a:defRPr>
            </a:lvl1pPr>
            <a:lvl2pPr marL="457200" indent="0">
              <a:buNone/>
              <a:defRPr sz="1600">
                <a:solidFill>
                  <a:srgbClr val="000000"/>
                </a:solidFill>
              </a:defRPr>
            </a:lvl2pPr>
            <a:lvl3pPr marL="914400" indent="0">
              <a:buNone/>
              <a:defRPr sz="1400">
                <a:solidFill>
                  <a:srgbClr val="000000"/>
                </a:solidFill>
              </a:defRPr>
            </a:lvl3pPr>
            <a:lvl4pPr marL="1371600" indent="0">
              <a:buNone/>
              <a:defRPr sz="1200">
                <a:solidFill>
                  <a:srgbClr val="000000"/>
                </a:solidFill>
              </a:defRPr>
            </a:lvl4pPr>
            <a:lvl5pPr marL="1828800" indent="0">
              <a:buNone/>
              <a:defRPr sz="1200">
                <a:solidFill>
                  <a:srgbClr val="000000"/>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7">
            <a:extLst>
              <a:ext uri="{FF2B5EF4-FFF2-40B4-BE49-F238E27FC236}">
                <a16:creationId xmlns:a16="http://schemas.microsoft.com/office/drawing/2014/main" id="{F84EC765-23A3-4DE8-A8CC-01F558251228}"/>
              </a:ext>
            </a:extLst>
          </p:cNvPr>
          <p:cNvSpPr>
            <a:spLocks noGrp="1"/>
          </p:cNvSpPr>
          <p:nvPr>
            <p:ph type="body" sz="quarter" idx="11" hasCustomPrompt="1"/>
          </p:nvPr>
        </p:nvSpPr>
        <p:spPr>
          <a:xfrm>
            <a:off x="596900" y="1276350"/>
            <a:ext cx="5400000" cy="533400"/>
          </a:xfrm>
          <a:prstGeom prst="rect">
            <a:avLst/>
          </a:prstGeom>
        </p:spPr>
        <p:txBody>
          <a:bodyPr lIns="0" rIns="0"/>
          <a:lstStyle>
            <a:lvl1pPr marL="0" indent="0">
              <a:buNone/>
              <a:defRPr sz="2400"/>
            </a:lvl1pPr>
          </a:lstStyle>
          <a:p>
            <a:pPr lvl="0"/>
            <a:r>
              <a:rPr lang="en-US" dirty="0"/>
              <a:t>Click to edit secondary headline</a:t>
            </a:r>
          </a:p>
        </p:txBody>
      </p:sp>
      <p:sp>
        <p:nvSpPr>
          <p:cNvPr id="7" name="Text Placeholder 7">
            <a:extLst>
              <a:ext uri="{FF2B5EF4-FFF2-40B4-BE49-F238E27FC236}">
                <a16:creationId xmlns:a16="http://schemas.microsoft.com/office/drawing/2014/main" id="{6D853A44-729A-49DE-B89B-EEB316CFD3B1}"/>
              </a:ext>
            </a:extLst>
          </p:cNvPr>
          <p:cNvSpPr>
            <a:spLocks noGrp="1"/>
          </p:cNvSpPr>
          <p:nvPr>
            <p:ph type="body" sz="quarter" idx="13" hasCustomPrompt="1"/>
          </p:nvPr>
        </p:nvSpPr>
        <p:spPr>
          <a:xfrm>
            <a:off x="6449100" y="1276350"/>
            <a:ext cx="5400000" cy="533400"/>
          </a:xfrm>
          <a:prstGeom prst="rect">
            <a:avLst/>
          </a:prstGeom>
        </p:spPr>
        <p:txBody>
          <a:bodyPr lIns="0" rIns="0"/>
          <a:lstStyle>
            <a:lvl1pPr marL="0" indent="0">
              <a:buNone/>
              <a:defRPr sz="2400"/>
            </a:lvl1pPr>
          </a:lstStyle>
          <a:p>
            <a:pPr lvl="0"/>
            <a:r>
              <a:rPr lang="en-US" dirty="0"/>
              <a:t>Click to edit secondary headline</a:t>
            </a:r>
          </a:p>
        </p:txBody>
      </p:sp>
      <p:sp>
        <p:nvSpPr>
          <p:cNvPr id="10" name="Text Placeholder 7">
            <a:extLst>
              <a:ext uri="{FF2B5EF4-FFF2-40B4-BE49-F238E27FC236}">
                <a16:creationId xmlns:a16="http://schemas.microsoft.com/office/drawing/2014/main" id="{7C0858F7-E85A-4AB5-98FC-9087046FFB1B}"/>
              </a:ext>
            </a:extLst>
          </p:cNvPr>
          <p:cNvSpPr>
            <a:spLocks noGrp="1"/>
          </p:cNvSpPr>
          <p:nvPr>
            <p:ph type="body" sz="quarter" idx="10" hasCustomPrompt="1"/>
          </p:nvPr>
        </p:nvSpPr>
        <p:spPr>
          <a:xfrm>
            <a:off x="596900" y="355600"/>
            <a:ext cx="11264900" cy="533400"/>
          </a:xfrm>
          <a:prstGeom prst="rect">
            <a:avLst/>
          </a:prstGeom>
        </p:spPr>
        <p:txBody>
          <a:bodyPr lIns="0" rIns="0"/>
          <a:lstStyle>
            <a:lvl1pPr marL="0" indent="0">
              <a:buNone/>
              <a:defRPr sz="3200"/>
            </a:lvl1pPr>
          </a:lstStyle>
          <a:p>
            <a:pPr lvl="0"/>
            <a:r>
              <a:rPr lang="en-US" dirty="0"/>
              <a:t>Click to edit headline</a:t>
            </a:r>
          </a:p>
        </p:txBody>
      </p:sp>
      <p:sp>
        <p:nvSpPr>
          <p:cNvPr id="12" name="Text Placeholder 2">
            <a:extLst>
              <a:ext uri="{FF2B5EF4-FFF2-40B4-BE49-F238E27FC236}">
                <a16:creationId xmlns:a16="http://schemas.microsoft.com/office/drawing/2014/main" id="{8B5E8138-F597-4135-8B04-F8C1EC2DC40D}"/>
              </a:ext>
            </a:extLst>
          </p:cNvPr>
          <p:cNvSpPr>
            <a:spLocks noGrp="1"/>
          </p:cNvSpPr>
          <p:nvPr>
            <p:ph type="body" sz="quarter" idx="16"/>
          </p:nvPr>
        </p:nvSpPr>
        <p:spPr>
          <a:xfrm>
            <a:off x="6449100" y="1816100"/>
            <a:ext cx="5400000" cy="4267560"/>
          </a:xfrm>
          <a:prstGeom prst="rect">
            <a:avLst/>
          </a:prstGeom>
        </p:spPr>
        <p:txBody>
          <a:bodyPr lIns="0" tIns="46800" rIns="0" bIns="46800"/>
          <a:lstStyle>
            <a:lvl1pPr marL="0" indent="0">
              <a:buNone/>
              <a:defRPr sz="1800">
                <a:solidFill>
                  <a:srgbClr val="000000"/>
                </a:solidFill>
              </a:defRPr>
            </a:lvl1pPr>
            <a:lvl2pPr marL="457200" indent="0">
              <a:buNone/>
              <a:defRPr sz="1600">
                <a:solidFill>
                  <a:srgbClr val="000000"/>
                </a:solidFill>
              </a:defRPr>
            </a:lvl2pPr>
            <a:lvl3pPr marL="914400" indent="0">
              <a:buNone/>
              <a:defRPr sz="1400">
                <a:solidFill>
                  <a:srgbClr val="000000"/>
                </a:solidFill>
              </a:defRPr>
            </a:lvl3pPr>
            <a:lvl4pPr marL="1371600" indent="0">
              <a:buNone/>
              <a:defRPr sz="1200">
                <a:solidFill>
                  <a:srgbClr val="000000"/>
                </a:solidFill>
              </a:defRPr>
            </a:lvl4pPr>
            <a:lvl5pPr marL="1828800" indent="0">
              <a:buNone/>
              <a:defRPr sz="1200">
                <a:solidFill>
                  <a:srgbClr val="000000"/>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96349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 2 colum + images">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2082901F-345C-4F9B-BA86-A11EC443B35E}"/>
              </a:ext>
            </a:extLst>
          </p:cNvPr>
          <p:cNvSpPr>
            <a:spLocks noGrp="1"/>
          </p:cNvSpPr>
          <p:nvPr>
            <p:ph type="body" sz="quarter" idx="10" hasCustomPrompt="1"/>
          </p:nvPr>
        </p:nvSpPr>
        <p:spPr>
          <a:xfrm>
            <a:off x="596900" y="355600"/>
            <a:ext cx="11264900" cy="533400"/>
          </a:xfrm>
          <a:prstGeom prst="rect">
            <a:avLst/>
          </a:prstGeom>
        </p:spPr>
        <p:txBody>
          <a:bodyPr lIns="0" rIns="0"/>
          <a:lstStyle>
            <a:lvl1pPr marL="0" indent="0">
              <a:buNone/>
              <a:defRPr sz="3200"/>
            </a:lvl1pPr>
          </a:lstStyle>
          <a:p>
            <a:pPr lvl="0"/>
            <a:r>
              <a:rPr lang="en-US" dirty="0"/>
              <a:t>Click to edit headline</a:t>
            </a:r>
          </a:p>
        </p:txBody>
      </p:sp>
      <p:sp>
        <p:nvSpPr>
          <p:cNvPr id="11" name="Text Placeholder 7">
            <a:extLst>
              <a:ext uri="{FF2B5EF4-FFF2-40B4-BE49-F238E27FC236}">
                <a16:creationId xmlns:a16="http://schemas.microsoft.com/office/drawing/2014/main" id="{F84EC765-23A3-4DE8-A8CC-01F558251228}"/>
              </a:ext>
            </a:extLst>
          </p:cNvPr>
          <p:cNvSpPr>
            <a:spLocks noGrp="1"/>
          </p:cNvSpPr>
          <p:nvPr>
            <p:ph type="body" sz="quarter" idx="11" hasCustomPrompt="1"/>
          </p:nvPr>
        </p:nvSpPr>
        <p:spPr>
          <a:xfrm>
            <a:off x="596900" y="4826000"/>
            <a:ext cx="5400000" cy="533400"/>
          </a:xfrm>
          <a:prstGeom prst="rect">
            <a:avLst/>
          </a:prstGeom>
        </p:spPr>
        <p:txBody>
          <a:bodyPr lIns="0" rIns="0"/>
          <a:lstStyle>
            <a:lvl1pPr marL="0" indent="0">
              <a:buNone/>
              <a:defRPr sz="2400"/>
            </a:lvl1pPr>
          </a:lstStyle>
          <a:p>
            <a:pPr lvl="0"/>
            <a:r>
              <a:rPr lang="en-US" dirty="0"/>
              <a:t>Click to edit secondary headline</a:t>
            </a:r>
          </a:p>
        </p:txBody>
      </p:sp>
      <p:sp>
        <p:nvSpPr>
          <p:cNvPr id="7" name="Text Placeholder 7">
            <a:extLst>
              <a:ext uri="{FF2B5EF4-FFF2-40B4-BE49-F238E27FC236}">
                <a16:creationId xmlns:a16="http://schemas.microsoft.com/office/drawing/2014/main" id="{6D853A44-729A-49DE-B89B-EEB316CFD3B1}"/>
              </a:ext>
            </a:extLst>
          </p:cNvPr>
          <p:cNvSpPr>
            <a:spLocks noGrp="1"/>
          </p:cNvSpPr>
          <p:nvPr>
            <p:ph type="body" sz="quarter" idx="13" hasCustomPrompt="1"/>
          </p:nvPr>
        </p:nvSpPr>
        <p:spPr>
          <a:xfrm>
            <a:off x="6449100" y="4826000"/>
            <a:ext cx="5400000" cy="533400"/>
          </a:xfrm>
          <a:prstGeom prst="rect">
            <a:avLst/>
          </a:prstGeom>
        </p:spPr>
        <p:txBody>
          <a:bodyPr lIns="0" rIns="0"/>
          <a:lstStyle>
            <a:lvl1pPr marL="0" indent="0">
              <a:buNone/>
              <a:defRPr sz="2400"/>
            </a:lvl1pPr>
          </a:lstStyle>
          <a:p>
            <a:pPr lvl="0"/>
            <a:r>
              <a:rPr lang="en-US" dirty="0"/>
              <a:t>Click to edit secondary headline</a:t>
            </a:r>
          </a:p>
        </p:txBody>
      </p:sp>
      <p:sp>
        <p:nvSpPr>
          <p:cNvPr id="10" name="Picture Placeholder 2">
            <a:extLst>
              <a:ext uri="{FF2B5EF4-FFF2-40B4-BE49-F238E27FC236}">
                <a16:creationId xmlns:a16="http://schemas.microsoft.com/office/drawing/2014/main" id="{3700DE6F-1B88-4490-BEC9-97235202725A}"/>
              </a:ext>
            </a:extLst>
          </p:cNvPr>
          <p:cNvSpPr>
            <a:spLocks noGrp="1"/>
          </p:cNvSpPr>
          <p:nvPr>
            <p:ph type="pic" sz="quarter" idx="15" hasCustomPrompt="1"/>
          </p:nvPr>
        </p:nvSpPr>
        <p:spPr>
          <a:xfrm>
            <a:off x="596900" y="1276350"/>
            <a:ext cx="5400000" cy="3409950"/>
          </a:xfrm>
          <a:prstGeom prst="rect">
            <a:avLst/>
          </a:prstGeom>
        </p:spPr>
        <p:txBody>
          <a:bodyPr lIns="0" rIns="0"/>
          <a:lstStyle>
            <a:lvl1pPr marL="0" indent="0">
              <a:buNone/>
              <a:defRPr sz="2000">
                <a:solidFill>
                  <a:schemeClr val="accent2"/>
                </a:solidFill>
              </a:defRPr>
            </a:lvl1pPr>
          </a:lstStyle>
          <a:p>
            <a:r>
              <a:rPr lang="en-US" dirty="0"/>
              <a:t>Insert picture here</a:t>
            </a:r>
          </a:p>
        </p:txBody>
      </p:sp>
      <p:sp>
        <p:nvSpPr>
          <p:cNvPr id="12" name="Picture Placeholder 2">
            <a:extLst>
              <a:ext uri="{FF2B5EF4-FFF2-40B4-BE49-F238E27FC236}">
                <a16:creationId xmlns:a16="http://schemas.microsoft.com/office/drawing/2014/main" id="{AE86B62D-35DF-461E-9B4D-E2D56E37D2DB}"/>
              </a:ext>
            </a:extLst>
          </p:cNvPr>
          <p:cNvSpPr>
            <a:spLocks noGrp="1"/>
          </p:cNvSpPr>
          <p:nvPr>
            <p:ph type="pic" sz="quarter" idx="16" hasCustomPrompt="1"/>
          </p:nvPr>
        </p:nvSpPr>
        <p:spPr>
          <a:xfrm>
            <a:off x="6449100" y="1276350"/>
            <a:ext cx="5400000" cy="3409950"/>
          </a:xfrm>
          <a:prstGeom prst="rect">
            <a:avLst/>
          </a:prstGeom>
        </p:spPr>
        <p:txBody>
          <a:bodyPr lIns="0" rIns="0"/>
          <a:lstStyle>
            <a:lvl1pPr marL="0" indent="0">
              <a:buNone/>
              <a:defRPr sz="2000">
                <a:solidFill>
                  <a:schemeClr val="accent2"/>
                </a:solidFill>
              </a:defRPr>
            </a:lvl1pPr>
          </a:lstStyle>
          <a:p>
            <a:r>
              <a:rPr lang="en-US" dirty="0"/>
              <a:t>Insert picture here</a:t>
            </a:r>
          </a:p>
        </p:txBody>
      </p:sp>
      <p:sp>
        <p:nvSpPr>
          <p:cNvPr id="13" name="Text Placeholder 2">
            <a:extLst>
              <a:ext uri="{FF2B5EF4-FFF2-40B4-BE49-F238E27FC236}">
                <a16:creationId xmlns:a16="http://schemas.microsoft.com/office/drawing/2014/main" id="{6F701D54-A234-46D9-A7AC-1C8A748A1A70}"/>
              </a:ext>
            </a:extLst>
          </p:cNvPr>
          <p:cNvSpPr>
            <a:spLocks noGrp="1"/>
          </p:cNvSpPr>
          <p:nvPr>
            <p:ph type="body" sz="quarter" idx="17"/>
          </p:nvPr>
        </p:nvSpPr>
        <p:spPr>
          <a:xfrm>
            <a:off x="596900" y="5359400"/>
            <a:ext cx="5400000" cy="724260"/>
          </a:xfrm>
          <a:prstGeom prst="rect">
            <a:avLst/>
          </a:prstGeom>
        </p:spPr>
        <p:txBody>
          <a:bodyPr lIns="0" tIns="46800" rIns="0" bIns="46800"/>
          <a:lstStyle>
            <a:lvl1pPr marL="0" indent="0">
              <a:buNone/>
              <a:defRPr sz="1800">
                <a:solidFill>
                  <a:srgbClr val="000000"/>
                </a:solidFill>
              </a:defRPr>
            </a:lvl1pPr>
            <a:lvl2pPr marL="457200" indent="0">
              <a:buNone/>
              <a:defRPr sz="1600">
                <a:solidFill>
                  <a:srgbClr val="000000"/>
                </a:solidFill>
              </a:defRPr>
            </a:lvl2pPr>
            <a:lvl3pPr marL="914400" indent="0">
              <a:buNone/>
              <a:defRPr sz="1400">
                <a:solidFill>
                  <a:srgbClr val="000000"/>
                </a:solidFill>
              </a:defRPr>
            </a:lvl3pPr>
            <a:lvl4pPr marL="1371600" indent="0">
              <a:buNone/>
              <a:defRPr sz="1200">
                <a:solidFill>
                  <a:srgbClr val="000000"/>
                </a:solidFill>
              </a:defRPr>
            </a:lvl4pPr>
            <a:lvl5pPr marL="1828800" indent="0">
              <a:buNone/>
              <a:defRPr sz="1200">
                <a:solidFill>
                  <a:srgbClr val="000000"/>
                </a:solidFill>
              </a:defRPr>
            </a:lvl5pPr>
          </a:lstStyle>
          <a:p>
            <a:pPr lvl="0"/>
            <a:r>
              <a:rPr lang="en-US" dirty="0"/>
              <a:t>Edit Master text styles</a:t>
            </a:r>
          </a:p>
          <a:p>
            <a:pPr lvl="1"/>
            <a:r>
              <a:rPr lang="en-US" dirty="0"/>
              <a:t>Second level</a:t>
            </a:r>
          </a:p>
          <a:p>
            <a:pPr lvl="2"/>
            <a:r>
              <a:rPr lang="en-US" dirty="0"/>
              <a:t>Third level</a:t>
            </a:r>
          </a:p>
        </p:txBody>
      </p:sp>
      <p:sp>
        <p:nvSpPr>
          <p:cNvPr id="15" name="Text Placeholder 2">
            <a:extLst>
              <a:ext uri="{FF2B5EF4-FFF2-40B4-BE49-F238E27FC236}">
                <a16:creationId xmlns:a16="http://schemas.microsoft.com/office/drawing/2014/main" id="{533DED5A-A900-49F6-A0C9-E0E594FC733C}"/>
              </a:ext>
            </a:extLst>
          </p:cNvPr>
          <p:cNvSpPr>
            <a:spLocks noGrp="1"/>
          </p:cNvSpPr>
          <p:nvPr>
            <p:ph type="body" sz="quarter" idx="18"/>
          </p:nvPr>
        </p:nvSpPr>
        <p:spPr>
          <a:xfrm>
            <a:off x="6449100" y="5359400"/>
            <a:ext cx="5400000" cy="724260"/>
          </a:xfrm>
          <a:prstGeom prst="rect">
            <a:avLst/>
          </a:prstGeom>
        </p:spPr>
        <p:txBody>
          <a:bodyPr lIns="0" tIns="46800" rIns="0" bIns="46800"/>
          <a:lstStyle>
            <a:lvl1pPr marL="0" indent="0">
              <a:buNone/>
              <a:defRPr sz="1800">
                <a:solidFill>
                  <a:srgbClr val="000000"/>
                </a:solidFill>
              </a:defRPr>
            </a:lvl1pPr>
            <a:lvl2pPr marL="457200" indent="0">
              <a:buNone/>
              <a:defRPr sz="1600">
                <a:solidFill>
                  <a:srgbClr val="000000"/>
                </a:solidFill>
              </a:defRPr>
            </a:lvl2pPr>
            <a:lvl3pPr marL="914400" indent="0">
              <a:buNone/>
              <a:defRPr sz="1400">
                <a:solidFill>
                  <a:srgbClr val="000000"/>
                </a:solidFill>
              </a:defRPr>
            </a:lvl3pPr>
            <a:lvl4pPr marL="1371600" indent="0">
              <a:buNone/>
              <a:defRPr sz="1200">
                <a:solidFill>
                  <a:srgbClr val="000000"/>
                </a:solidFill>
              </a:defRPr>
            </a:lvl4pPr>
            <a:lvl5pPr marL="1828800" indent="0">
              <a:buNone/>
              <a:defRPr sz="1200">
                <a:solidFill>
                  <a:srgbClr val="000000"/>
                </a:solidFill>
              </a:defRPr>
            </a:lvl5pPr>
          </a:lstStyle>
          <a:p>
            <a:pPr lvl="0"/>
            <a:r>
              <a:rPr lang="en-US" dirty="0"/>
              <a:t>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909296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mage + header">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DB3A791D-C402-46E8-B91D-0EF148C80BCB}"/>
              </a:ext>
            </a:extLst>
          </p:cNvPr>
          <p:cNvSpPr>
            <a:spLocks noGrp="1"/>
          </p:cNvSpPr>
          <p:nvPr>
            <p:ph type="pic" sz="quarter" idx="11" hasCustomPrompt="1"/>
          </p:nvPr>
        </p:nvSpPr>
        <p:spPr>
          <a:xfrm>
            <a:off x="0" y="1276350"/>
            <a:ext cx="12192000" cy="4768850"/>
          </a:xfrm>
          <a:prstGeom prst="rect">
            <a:avLst/>
          </a:prstGeom>
        </p:spPr>
        <p:txBody>
          <a:bodyPr/>
          <a:lstStyle>
            <a:lvl1pPr marL="0" indent="0">
              <a:buNone/>
              <a:defRPr sz="2000">
                <a:solidFill>
                  <a:schemeClr val="accent2"/>
                </a:solidFill>
              </a:defRPr>
            </a:lvl1pPr>
          </a:lstStyle>
          <a:p>
            <a:r>
              <a:rPr lang="en-US" dirty="0"/>
              <a:t>Click to insert image</a:t>
            </a:r>
          </a:p>
        </p:txBody>
      </p:sp>
      <p:sp>
        <p:nvSpPr>
          <p:cNvPr id="12" name="Text Placeholder 7">
            <a:extLst>
              <a:ext uri="{FF2B5EF4-FFF2-40B4-BE49-F238E27FC236}">
                <a16:creationId xmlns:a16="http://schemas.microsoft.com/office/drawing/2014/main" id="{7AC28DBE-45F3-4B39-8C8D-11081B971CAA}"/>
              </a:ext>
            </a:extLst>
          </p:cNvPr>
          <p:cNvSpPr>
            <a:spLocks noGrp="1"/>
          </p:cNvSpPr>
          <p:nvPr>
            <p:ph type="body" sz="quarter" idx="10" hasCustomPrompt="1"/>
          </p:nvPr>
        </p:nvSpPr>
        <p:spPr>
          <a:xfrm>
            <a:off x="596900" y="355600"/>
            <a:ext cx="11264900" cy="533400"/>
          </a:xfrm>
          <a:prstGeom prst="rect">
            <a:avLst/>
          </a:prstGeom>
        </p:spPr>
        <p:txBody>
          <a:bodyPr lIns="0"/>
          <a:lstStyle>
            <a:lvl1pPr marL="0" indent="0">
              <a:buNone/>
              <a:defRPr sz="3200"/>
            </a:lvl1pPr>
          </a:lstStyle>
          <a:p>
            <a:pPr lvl="0"/>
            <a:r>
              <a:rPr lang="en-US" dirty="0"/>
              <a:t>Click to edit headline</a:t>
            </a:r>
          </a:p>
        </p:txBody>
      </p:sp>
    </p:spTree>
    <p:extLst>
      <p:ext uri="{BB962C8B-B14F-4D97-AF65-F5344CB8AC3E}">
        <p14:creationId xmlns:p14="http://schemas.microsoft.com/office/powerpoint/2010/main" val="769729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5.xml"/><Relationship Id="rId7"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4"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70945487"/>
      </p:ext>
    </p:extLst>
  </p:cSld>
  <p:clrMap bg1="lt1" tx1="dk1" bg2="lt2" tx2="dk2" accent1="accent1" accent2="accent2" accent3="accent3" accent4="accent4" accent5="accent5" accent6="accent6" hlink="hlink" folHlink="folHlink"/>
  <p:sldLayoutIdLst>
    <p:sldLayoutId id="2147483657" r:id="rId1"/>
    <p:sldLayoutId id="2147483658"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7668980-DB75-4D3B-A219-EA7B95FB34D8}"/>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11102561" y="6352274"/>
            <a:ext cx="1006124" cy="396000"/>
          </a:xfrm>
          <a:prstGeom prst="rect">
            <a:avLst/>
          </a:prstGeom>
        </p:spPr>
      </p:pic>
    </p:spTree>
    <p:extLst>
      <p:ext uri="{BB962C8B-B14F-4D97-AF65-F5344CB8AC3E}">
        <p14:creationId xmlns:p14="http://schemas.microsoft.com/office/powerpoint/2010/main" val="2623449503"/>
      </p:ext>
    </p:extLst>
  </p:cSld>
  <p:clrMap bg1="lt1" tx1="dk1" bg2="lt2" tx2="dk2" accent1="accent1" accent2="accent2" accent3="accent3" accent4="accent4" accent5="accent5" accent6="accent6" hlink="hlink" folHlink="folHlink"/>
  <p:sldLayoutIdLst>
    <p:sldLayoutId id="2147483660" r:id="rId1"/>
    <p:sldLayoutId id="2147483663" r:id="rId2"/>
    <p:sldLayoutId id="2147483661" r:id="rId3"/>
    <p:sldLayoutId id="2147483664" r:id="rId4"/>
    <p:sldLayoutId id="2147483665" r:id="rId5"/>
    <p:sldLayoutId id="2147483662"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dnb.nl/en/news/dnb-publications/financial-stability-report/index.jsp"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8" Type="http://schemas.openxmlformats.org/officeDocument/2006/relationships/image" Target="../media/image9.emf"/><Relationship Id="rId3" Type="http://schemas.openxmlformats.org/officeDocument/2006/relationships/image" Target="../media/image4.emf"/><Relationship Id="rId7" Type="http://schemas.openxmlformats.org/officeDocument/2006/relationships/image" Target="../media/image8.emf"/><Relationship Id="rId2" Type="http://schemas.openxmlformats.org/officeDocument/2006/relationships/image" Target="../media/image3.png"/><Relationship Id="rId1" Type="http://schemas.openxmlformats.org/officeDocument/2006/relationships/slideLayout" Target="../slideLayouts/slideLayout4.xml"/><Relationship Id="rId6" Type="http://schemas.openxmlformats.org/officeDocument/2006/relationships/image" Target="../media/image7.emf"/><Relationship Id="rId5" Type="http://schemas.openxmlformats.org/officeDocument/2006/relationships/image" Target="../media/image6.emf"/><Relationship Id="rId4" Type="http://schemas.openxmlformats.org/officeDocument/2006/relationships/image" Target="../media/image5.emf"/></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survey.sogosurvey.com/r/aq2bvZ"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www.rics.org/globalassets/rics-website/media/knowledge/research/market-surveys/apac--mena-construction/q2-2019/new-zealand-construction-q2-2019.pdf" TargetMode="External"/><Relationship Id="rId2" Type="http://schemas.openxmlformats.org/officeDocument/2006/relationships/hyperlink" Target="https://www.rics.org/globalassets/rics-website/media/knowledge/research/market-surveys/apac--mena-construction/q2-2019/apac-construction-q2-2019.pdf" TargetMode="Externa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hyperlink" Target="https://www.rics.org/globalassets/rics-website/media/products/data-products/portuguese-housing-market-survey--august-2019.pdf" TargetMode="External"/><Relationship Id="rId4" Type="http://schemas.openxmlformats.org/officeDocument/2006/relationships/hyperlink" Target="https://www.rics.org/globalassets/rics-website/media/knowledge/research/market-surveys/spain-commercial-property-monitor-q2-2019-rics.pdf"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rics.org/globalassets/rics-website/media/products/data-products/portuguese-housing-market-survey--august-2019.pdf" TargetMode="External"/><Relationship Id="rId2" Type="http://schemas.openxmlformats.org/officeDocument/2006/relationships/hyperlink" Target="https://www.rics.org/globalassets/rics-website/media/knowledge/research/market-surveys/apac--mena-construction/q2-2019/apac-construction-q2-2019.pdf" TargetMode="External"/><Relationship Id="rId1" Type="http://schemas.openxmlformats.org/officeDocument/2006/relationships/slideLayout" Target="../slideLayouts/slideLayout4.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A12469D-D236-42E4-8CAC-A71620DDA774}"/>
              </a:ext>
            </a:extLst>
          </p:cNvPr>
          <p:cNvSpPr>
            <a:spLocks noGrp="1"/>
          </p:cNvSpPr>
          <p:nvPr>
            <p:ph type="body" sz="quarter" idx="10"/>
          </p:nvPr>
        </p:nvSpPr>
        <p:spPr>
          <a:xfrm>
            <a:off x="560324" y="2022764"/>
            <a:ext cx="11264900" cy="4100944"/>
          </a:xfrm>
        </p:spPr>
        <p:txBody>
          <a:bodyPr/>
          <a:lstStyle/>
          <a:p>
            <a:r>
              <a:rPr lang="en-GB" dirty="0"/>
              <a:t>            CEEC Conference – Brussels – 11 October 2019</a:t>
            </a:r>
          </a:p>
          <a:p>
            <a:endParaRPr lang="en-GB" dirty="0"/>
          </a:p>
          <a:p>
            <a:pPr algn="ctr"/>
            <a:r>
              <a:rPr lang="en-GB" sz="2800" dirty="0"/>
              <a:t>Building a Global Construction and Infrastructure Sentiment Survey</a:t>
            </a:r>
          </a:p>
          <a:p>
            <a:endParaRPr lang="en-GB" sz="2500" dirty="0"/>
          </a:p>
          <a:p>
            <a:pPr algn="ctr"/>
            <a:r>
              <a:rPr lang="en-GB" sz="2000" dirty="0"/>
              <a:t>Simon Rubinsohn</a:t>
            </a:r>
          </a:p>
          <a:p>
            <a:pPr algn="ctr"/>
            <a:r>
              <a:rPr lang="en-GB" sz="2000" dirty="0"/>
              <a:t>Chief Economist, RICS</a:t>
            </a:r>
          </a:p>
        </p:txBody>
      </p:sp>
      <p:pic>
        <p:nvPicPr>
          <p:cNvPr id="2" name="Picture 1">
            <a:extLst>
              <a:ext uri="{FF2B5EF4-FFF2-40B4-BE49-F238E27FC236}">
                <a16:creationId xmlns:a16="http://schemas.microsoft.com/office/drawing/2014/main" id="{506E7202-89A8-4EB4-9FB2-BF2B935DEB4B}"/>
              </a:ext>
            </a:extLst>
          </p:cNvPr>
          <p:cNvPicPr>
            <a:picLocks noChangeAspect="1"/>
          </p:cNvPicPr>
          <p:nvPr/>
        </p:nvPicPr>
        <p:blipFill>
          <a:blip r:embed="rId2"/>
          <a:stretch>
            <a:fillRect/>
          </a:stretch>
        </p:blipFill>
        <p:spPr>
          <a:xfrm>
            <a:off x="474920" y="5888181"/>
            <a:ext cx="629578" cy="817418"/>
          </a:xfrm>
          <a:prstGeom prst="rect">
            <a:avLst/>
          </a:prstGeom>
        </p:spPr>
      </p:pic>
    </p:spTree>
    <p:extLst>
      <p:ext uri="{BB962C8B-B14F-4D97-AF65-F5344CB8AC3E}">
        <p14:creationId xmlns:p14="http://schemas.microsoft.com/office/powerpoint/2010/main" val="1132594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B50344D-73BD-4D84-BC03-7DB90E44711B}"/>
              </a:ext>
            </a:extLst>
          </p:cNvPr>
          <p:cNvSpPr>
            <a:spLocks noGrp="1"/>
          </p:cNvSpPr>
          <p:nvPr>
            <p:ph type="body" sz="quarter" idx="10"/>
          </p:nvPr>
        </p:nvSpPr>
        <p:spPr>
          <a:xfrm>
            <a:off x="596900" y="163576"/>
            <a:ext cx="11264900" cy="533400"/>
          </a:xfrm>
        </p:spPr>
        <p:txBody>
          <a:bodyPr/>
          <a:lstStyle/>
          <a:p>
            <a:r>
              <a:rPr lang="en-GB" sz="2500" dirty="0"/>
              <a:t>Why a sentiment survey?</a:t>
            </a:r>
          </a:p>
        </p:txBody>
      </p:sp>
      <p:sp>
        <p:nvSpPr>
          <p:cNvPr id="2" name="TextBox 1">
            <a:extLst>
              <a:ext uri="{FF2B5EF4-FFF2-40B4-BE49-F238E27FC236}">
                <a16:creationId xmlns:a16="http://schemas.microsoft.com/office/drawing/2014/main" id="{A2FB51EE-A587-43D8-BE7C-7DF70B4ED46B}"/>
              </a:ext>
            </a:extLst>
          </p:cNvPr>
          <p:cNvSpPr txBox="1"/>
          <p:nvPr/>
        </p:nvSpPr>
        <p:spPr>
          <a:xfrm>
            <a:off x="642851" y="853440"/>
            <a:ext cx="11166764" cy="5355312"/>
          </a:xfrm>
          <a:prstGeom prst="rect">
            <a:avLst/>
          </a:prstGeom>
          <a:noFill/>
        </p:spPr>
        <p:txBody>
          <a:bodyPr wrap="square" rtlCol="0">
            <a:spAutoFit/>
          </a:bodyPr>
          <a:lstStyle/>
          <a:p>
            <a:pPr marL="285750" indent="-285750">
              <a:buFont typeface="Arial" panose="020B0604020202020204" pitchFamily="34" charset="0"/>
              <a:buChar char="•"/>
            </a:pPr>
            <a:r>
              <a:rPr lang="en-GB" dirty="0"/>
              <a:t>Sentiment surveys are well regarded lead indicators of a range of macro variables in most parts of the world, widely used to help interpret economic conditions and set appropriate policy responses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They can play a similar role in providing insight in key areas of built environment particularly as across much of this terrain, the quality of hard data is pretty poor and, quite often, not very timely</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The RICS Economics team has significant experience of managing sentiment surveys currently running products in the construction sector as well as in commercial and residential real estate markets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Multilateral organisations, central banks, policymakers and investors have all recognised the value of these surveys which has provided the basis for engagement across a wide range of issues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The surveys provide the opportunity to capture the mood-music in the built environment sector on a high frequency basis and focus in on key issues for the related industries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Compiling series capturing hard data, although at one level more appealing, requires much larger sample sizes than sentiment and needs considerable technical expertise to ensure that they are credible</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p:txBody>
      </p:sp>
      <p:pic>
        <p:nvPicPr>
          <p:cNvPr id="5" name="Picture 4">
            <a:extLst>
              <a:ext uri="{FF2B5EF4-FFF2-40B4-BE49-F238E27FC236}">
                <a16:creationId xmlns:a16="http://schemas.microsoft.com/office/drawing/2014/main" id="{F24FA7DA-F5AB-4214-86C0-14A1522411C6}"/>
              </a:ext>
            </a:extLst>
          </p:cNvPr>
          <p:cNvPicPr>
            <a:picLocks noChangeAspect="1"/>
          </p:cNvPicPr>
          <p:nvPr/>
        </p:nvPicPr>
        <p:blipFill>
          <a:blip r:embed="rId2"/>
          <a:stretch>
            <a:fillRect/>
          </a:stretch>
        </p:blipFill>
        <p:spPr>
          <a:xfrm>
            <a:off x="474920" y="5888181"/>
            <a:ext cx="629578" cy="817418"/>
          </a:xfrm>
          <a:prstGeom prst="rect">
            <a:avLst/>
          </a:prstGeom>
        </p:spPr>
      </p:pic>
    </p:spTree>
    <p:extLst>
      <p:ext uri="{BB962C8B-B14F-4D97-AF65-F5344CB8AC3E}">
        <p14:creationId xmlns:p14="http://schemas.microsoft.com/office/powerpoint/2010/main" val="3199582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B50344D-73BD-4D84-BC03-7DB90E44711B}"/>
              </a:ext>
            </a:extLst>
          </p:cNvPr>
          <p:cNvSpPr>
            <a:spLocks noGrp="1"/>
          </p:cNvSpPr>
          <p:nvPr>
            <p:ph type="body" sz="quarter" idx="10"/>
          </p:nvPr>
        </p:nvSpPr>
        <p:spPr>
          <a:xfrm>
            <a:off x="596900" y="163576"/>
            <a:ext cx="11264900" cy="533400"/>
          </a:xfrm>
        </p:spPr>
        <p:txBody>
          <a:bodyPr/>
          <a:lstStyle/>
          <a:p>
            <a:r>
              <a:rPr lang="en-GB" sz="2500" dirty="0"/>
              <a:t>Using surveys for engagement</a:t>
            </a:r>
          </a:p>
        </p:txBody>
      </p:sp>
      <p:sp>
        <p:nvSpPr>
          <p:cNvPr id="2" name="TextBox 1">
            <a:extLst>
              <a:ext uri="{FF2B5EF4-FFF2-40B4-BE49-F238E27FC236}">
                <a16:creationId xmlns:a16="http://schemas.microsoft.com/office/drawing/2014/main" id="{A2FB51EE-A587-43D8-BE7C-7DF70B4ED46B}"/>
              </a:ext>
            </a:extLst>
          </p:cNvPr>
          <p:cNvSpPr txBox="1"/>
          <p:nvPr/>
        </p:nvSpPr>
        <p:spPr>
          <a:xfrm>
            <a:off x="642851" y="853440"/>
            <a:ext cx="11166764" cy="5632311"/>
          </a:xfrm>
          <a:prstGeom prst="rect">
            <a:avLst/>
          </a:prstGeom>
          <a:noFill/>
        </p:spPr>
        <p:txBody>
          <a:bodyPr wrap="square" rtlCol="0">
            <a:spAutoFit/>
          </a:bodyPr>
          <a:lstStyle/>
          <a:p>
            <a:pPr marL="285750" indent="-285750">
              <a:buFont typeface="Arial" panose="020B0604020202020204" pitchFamily="34" charset="0"/>
              <a:buChar char="•"/>
            </a:pPr>
            <a:r>
              <a:rPr lang="en-GB" dirty="0"/>
              <a:t>The </a:t>
            </a:r>
            <a:r>
              <a:rPr lang="en-GB" u="sng" dirty="0"/>
              <a:t>European Commercial Property </a:t>
            </a:r>
            <a:r>
              <a:rPr lang="en-GB" dirty="0"/>
              <a:t>dataset provides a good example of what we can aim for with a similar product covering the Construction and Infrastructure sector</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The European Central Bank recently reviewed the commercial real estate data and concluded:</a:t>
            </a:r>
          </a:p>
          <a:p>
            <a:pPr marL="285750" indent="-285750">
              <a:buFont typeface="Arial" panose="020B0604020202020204" pitchFamily="34" charset="0"/>
              <a:buChar char="•"/>
            </a:pPr>
            <a:endParaRPr lang="en-GB" dirty="0"/>
          </a:p>
          <a:p>
            <a:r>
              <a:rPr lang="en-GB" dirty="0"/>
              <a:t>    </a:t>
            </a:r>
            <a:r>
              <a:rPr lang="en-GB" i="1" dirty="0"/>
              <a:t>‘sentiment indicators such as those supplied by RICS can play an important role in the analysis of real </a:t>
            </a:r>
          </a:p>
          <a:p>
            <a:r>
              <a:rPr lang="en-GB" i="1" dirty="0"/>
              <a:t>     estate markets and in particular as early trend indicators and as proxy indicators where official statistics</a:t>
            </a:r>
          </a:p>
          <a:p>
            <a:r>
              <a:rPr lang="en-GB" i="1" dirty="0"/>
              <a:t>     are currently not available / updated’</a:t>
            </a:r>
          </a:p>
          <a:p>
            <a:endParaRPr lang="en-GB" i="1" dirty="0"/>
          </a:p>
          <a:p>
            <a:pPr marL="285750" indent="-285750">
              <a:buFont typeface="Arial" panose="020B0604020202020204" pitchFamily="34" charset="0"/>
              <a:buChar char="•"/>
            </a:pPr>
            <a:r>
              <a:rPr lang="en-GB" dirty="0"/>
              <a:t>This door opener has also facilitated a wider discussion about valuation methodologies in Europe </a:t>
            </a:r>
          </a:p>
          <a:p>
            <a:endParaRPr lang="en-GB" i="1" dirty="0"/>
          </a:p>
          <a:p>
            <a:pPr marL="285750" indent="-285750">
              <a:buFont typeface="Arial" panose="020B0604020202020204" pitchFamily="34" charset="0"/>
              <a:buChar char="•"/>
            </a:pPr>
            <a:r>
              <a:rPr lang="en-GB" dirty="0"/>
              <a:t>Meanwhile De Nederlansche Bank used the data in a 2018 Financial Stability Report </a:t>
            </a:r>
            <a:r>
              <a:rPr lang="en-US" u="sng" dirty="0">
                <a:hlinkClick r:id="rId2"/>
              </a:rPr>
              <a:t>https://www.dnb.nl/en/news/dnb-publications/financial-stability-report/index.jsp</a:t>
            </a:r>
            <a:endParaRPr lang="en-US" u="sng" dirty="0"/>
          </a:p>
          <a:p>
            <a:pPr marL="285750" indent="-285750">
              <a:buFont typeface="Arial" panose="020B0604020202020204" pitchFamily="34" charset="0"/>
              <a:buChar char="•"/>
            </a:pPr>
            <a:endParaRPr lang="en-US" u="sng" dirty="0"/>
          </a:p>
          <a:p>
            <a:pPr marL="285750" indent="-285750">
              <a:buFont typeface="Arial" panose="020B0604020202020204" pitchFamily="34" charset="0"/>
              <a:buChar char="•"/>
            </a:pPr>
            <a:r>
              <a:rPr lang="en-GB" dirty="0"/>
              <a:t>Beyond Europe, the commercial surveys have also provoked interest and discussions with the IMF and the WEF as well as central banks including the Reserve Bank of Australia, the US Federal Reserve and the Hong Kong Monetary Authority </a:t>
            </a:r>
          </a:p>
          <a:p>
            <a:pPr marL="285750" indent="-285750">
              <a:buFont typeface="Arial" panose="020B0604020202020204" pitchFamily="34" charset="0"/>
              <a:buChar char="•"/>
            </a:pPr>
            <a:endParaRPr lang="en-GB" dirty="0"/>
          </a:p>
          <a:p>
            <a:endParaRPr lang="en-GB" dirty="0"/>
          </a:p>
          <a:p>
            <a:endParaRPr lang="en-GB" dirty="0"/>
          </a:p>
        </p:txBody>
      </p:sp>
      <p:pic>
        <p:nvPicPr>
          <p:cNvPr id="4" name="Picture 3">
            <a:extLst>
              <a:ext uri="{FF2B5EF4-FFF2-40B4-BE49-F238E27FC236}">
                <a16:creationId xmlns:a16="http://schemas.microsoft.com/office/drawing/2014/main" id="{C9209140-5E2C-431A-8524-7C6D18C31E8C}"/>
              </a:ext>
            </a:extLst>
          </p:cNvPr>
          <p:cNvPicPr>
            <a:picLocks noChangeAspect="1"/>
          </p:cNvPicPr>
          <p:nvPr/>
        </p:nvPicPr>
        <p:blipFill>
          <a:blip r:embed="rId3"/>
          <a:stretch>
            <a:fillRect/>
          </a:stretch>
        </p:blipFill>
        <p:spPr>
          <a:xfrm>
            <a:off x="474920" y="5888181"/>
            <a:ext cx="629578" cy="817418"/>
          </a:xfrm>
          <a:prstGeom prst="rect">
            <a:avLst/>
          </a:prstGeom>
        </p:spPr>
      </p:pic>
    </p:spTree>
    <p:extLst>
      <p:ext uri="{BB962C8B-B14F-4D97-AF65-F5344CB8AC3E}">
        <p14:creationId xmlns:p14="http://schemas.microsoft.com/office/powerpoint/2010/main" val="1131043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B50344D-73BD-4D84-BC03-7DB90E44711B}"/>
              </a:ext>
            </a:extLst>
          </p:cNvPr>
          <p:cNvSpPr>
            <a:spLocks noGrp="1"/>
          </p:cNvSpPr>
          <p:nvPr>
            <p:ph type="body" sz="quarter" idx="10"/>
          </p:nvPr>
        </p:nvSpPr>
        <p:spPr>
          <a:xfrm>
            <a:off x="596900" y="163576"/>
            <a:ext cx="11264900" cy="533400"/>
          </a:xfrm>
        </p:spPr>
        <p:txBody>
          <a:bodyPr/>
          <a:lstStyle/>
          <a:p>
            <a:r>
              <a:rPr lang="en-GB" sz="2500" dirty="0"/>
              <a:t>A partnership based approach</a:t>
            </a:r>
          </a:p>
        </p:txBody>
      </p:sp>
      <p:sp>
        <p:nvSpPr>
          <p:cNvPr id="2" name="TextBox 1">
            <a:extLst>
              <a:ext uri="{FF2B5EF4-FFF2-40B4-BE49-F238E27FC236}">
                <a16:creationId xmlns:a16="http://schemas.microsoft.com/office/drawing/2014/main" id="{A2FB51EE-A587-43D8-BE7C-7DF70B4ED46B}"/>
              </a:ext>
            </a:extLst>
          </p:cNvPr>
          <p:cNvSpPr txBox="1"/>
          <p:nvPr/>
        </p:nvSpPr>
        <p:spPr>
          <a:xfrm>
            <a:off x="642851" y="853440"/>
            <a:ext cx="11166764" cy="3693319"/>
          </a:xfrm>
          <a:prstGeom prst="rect">
            <a:avLst/>
          </a:prstGeom>
          <a:noFill/>
        </p:spPr>
        <p:txBody>
          <a:bodyPr wrap="square" rtlCol="0">
            <a:spAutoFit/>
          </a:bodyPr>
          <a:lstStyle/>
          <a:p>
            <a:pPr marL="285750" indent="-285750">
              <a:buFont typeface="Arial" panose="020B0604020202020204" pitchFamily="34" charset="0"/>
              <a:buChar char="•"/>
            </a:pPr>
            <a:r>
              <a:rPr lang="en-GB" dirty="0"/>
              <a:t>RICS is committed to building the quality of both existing and new surveys by developing partnerships with like-minded organisation who can being their knowledge and perspective to enhancing the quality of the product</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Combining resources strengthens the impact of the output directly by increasing the number of potential  respondents to the questionnaire and also the influence of the product through power of multiple brands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 At present, we have a number of partners from around the globe including:</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p:txBody>
      </p:sp>
      <p:pic>
        <p:nvPicPr>
          <p:cNvPr id="4" name="Picture 3">
            <a:extLst>
              <a:ext uri="{FF2B5EF4-FFF2-40B4-BE49-F238E27FC236}">
                <a16:creationId xmlns:a16="http://schemas.microsoft.com/office/drawing/2014/main" id="{6FB75A22-2E08-4E87-BAB1-A8475C167E1A}"/>
              </a:ext>
            </a:extLst>
          </p:cNvPr>
          <p:cNvPicPr>
            <a:picLocks noChangeAspect="1"/>
          </p:cNvPicPr>
          <p:nvPr/>
        </p:nvPicPr>
        <p:blipFill>
          <a:blip r:embed="rId2"/>
          <a:stretch>
            <a:fillRect/>
          </a:stretch>
        </p:blipFill>
        <p:spPr>
          <a:xfrm>
            <a:off x="474920" y="5888181"/>
            <a:ext cx="629578" cy="817418"/>
          </a:xfrm>
          <a:prstGeom prst="rect">
            <a:avLst/>
          </a:prstGeom>
        </p:spPr>
      </p:pic>
      <p:pic>
        <p:nvPicPr>
          <p:cNvPr id="5" name="Picture 4">
            <a:extLst>
              <a:ext uri="{FF2B5EF4-FFF2-40B4-BE49-F238E27FC236}">
                <a16:creationId xmlns:a16="http://schemas.microsoft.com/office/drawing/2014/main" id="{CAE6B832-E79F-4C4E-812B-F093F3124253}"/>
              </a:ext>
            </a:extLst>
          </p:cNvPr>
          <p:cNvPicPr>
            <a:picLocks noChangeAspect="1"/>
          </p:cNvPicPr>
          <p:nvPr/>
        </p:nvPicPr>
        <p:blipFill>
          <a:blip r:embed="rId3"/>
          <a:stretch>
            <a:fillRect/>
          </a:stretch>
        </p:blipFill>
        <p:spPr>
          <a:xfrm>
            <a:off x="1281710" y="3215851"/>
            <a:ext cx="916842" cy="956053"/>
          </a:xfrm>
          <a:prstGeom prst="rect">
            <a:avLst/>
          </a:prstGeom>
        </p:spPr>
      </p:pic>
      <p:pic>
        <p:nvPicPr>
          <p:cNvPr id="8" name="Picture 7">
            <a:extLst>
              <a:ext uri="{FF2B5EF4-FFF2-40B4-BE49-F238E27FC236}">
                <a16:creationId xmlns:a16="http://schemas.microsoft.com/office/drawing/2014/main" id="{31B43D3A-5F3E-4300-BE76-5D6D2709D657}"/>
              </a:ext>
            </a:extLst>
          </p:cNvPr>
          <p:cNvPicPr>
            <a:picLocks noChangeAspect="1"/>
          </p:cNvPicPr>
          <p:nvPr/>
        </p:nvPicPr>
        <p:blipFill>
          <a:blip r:embed="rId4"/>
          <a:stretch>
            <a:fillRect/>
          </a:stretch>
        </p:blipFill>
        <p:spPr>
          <a:xfrm>
            <a:off x="3345473" y="3403646"/>
            <a:ext cx="2750527" cy="723869"/>
          </a:xfrm>
          <a:prstGeom prst="rect">
            <a:avLst/>
          </a:prstGeom>
        </p:spPr>
      </p:pic>
      <p:pic>
        <p:nvPicPr>
          <p:cNvPr id="9" name="Picture 8">
            <a:extLst>
              <a:ext uri="{FF2B5EF4-FFF2-40B4-BE49-F238E27FC236}">
                <a16:creationId xmlns:a16="http://schemas.microsoft.com/office/drawing/2014/main" id="{2001F7CE-E3E4-4672-90A2-C54D91DBCE35}"/>
              </a:ext>
            </a:extLst>
          </p:cNvPr>
          <p:cNvPicPr>
            <a:picLocks noChangeAspect="1"/>
          </p:cNvPicPr>
          <p:nvPr/>
        </p:nvPicPr>
        <p:blipFill>
          <a:blip r:embed="rId5"/>
          <a:stretch>
            <a:fillRect/>
          </a:stretch>
        </p:blipFill>
        <p:spPr>
          <a:xfrm>
            <a:off x="7323994" y="3087808"/>
            <a:ext cx="1190527" cy="1212138"/>
          </a:xfrm>
          <a:prstGeom prst="rect">
            <a:avLst/>
          </a:prstGeom>
        </p:spPr>
      </p:pic>
      <p:pic>
        <p:nvPicPr>
          <p:cNvPr id="11" name="Picture 10">
            <a:extLst>
              <a:ext uri="{FF2B5EF4-FFF2-40B4-BE49-F238E27FC236}">
                <a16:creationId xmlns:a16="http://schemas.microsoft.com/office/drawing/2014/main" id="{71EAB3E5-31EF-43A3-A254-390B51057EEA}"/>
              </a:ext>
            </a:extLst>
          </p:cNvPr>
          <p:cNvPicPr>
            <a:picLocks noChangeAspect="1"/>
          </p:cNvPicPr>
          <p:nvPr/>
        </p:nvPicPr>
        <p:blipFill>
          <a:blip r:embed="rId6"/>
          <a:stretch>
            <a:fillRect/>
          </a:stretch>
        </p:blipFill>
        <p:spPr>
          <a:xfrm>
            <a:off x="9113359" y="3260239"/>
            <a:ext cx="2435790" cy="867276"/>
          </a:xfrm>
          <a:prstGeom prst="rect">
            <a:avLst/>
          </a:prstGeom>
        </p:spPr>
      </p:pic>
      <p:pic>
        <p:nvPicPr>
          <p:cNvPr id="12" name="Picture 11">
            <a:extLst>
              <a:ext uri="{FF2B5EF4-FFF2-40B4-BE49-F238E27FC236}">
                <a16:creationId xmlns:a16="http://schemas.microsoft.com/office/drawing/2014/main" id="{DFB77EB8-D707-443E-B2B6-8E42593B75B1}"/>
              </a:ext>
            </a:extLst>
          </p:cNvPr>
          <p:cNvPicPr>
            <a:picLocks noChangeAspect="1"/>
          </p:cNvPicPr>
          <p:nvPr/>
        </p:nvPicPr>
        <p:blipFill>
          <a:blip r:embed="rId7"/>
          <a:stretch>
            <a:fillRect/>
          </a:stretch>
        </p:blipFill>
        <p:spPr>
          <a:xfrm>
            <a:off x="2581472" y="4546759"/>
            <a:ext cx="2914737" cy="1198480"/>
          </a:xfrm>
          <a:prstGeom prst="rect">
            <a:avLst/>
          </a:prstGeom>
        </p:spPr>
      </p:pic>
      <p:pic>
        <p:nvPicPr>
          <p:cNvPr id="13" name="Picture 12">
            <a:extLst>
              <a:ext uri="{FF2B5EF4-FFF2-40B4-BE49-F238E27FC236}">
                <a16:creationId xmlns:a16="http://schemas.microsoft.com/office/drawing/2014/main" id="{E202CBF8-70B8-4EE4-B511-D2693183DE30}"/>
              </a:ext>
            </a:extLst>
          </p:cNvPr>
          <p:cNvPicPr>
            <a:picLocks noChangeAspect="1"/>
          </p:cNvPicPr>
          <p:nvPr/>
        </p:nvPicPr>
        <p:blipFill>
          <a:blip r:embed="rId8"/>
          <a:stretch>
            <a:fillRect/>
          </a:stretch>
        </p:blipFill>
        <p:spPr>
          <a:xfrm>
            <a:off x="6784462" y="4546759"/>
            <a:ext cx="2668422" cy="928737"/>
          </a:xfrm>
          <a:prstGeom prst="rect">
            <a:avLst/>
          </a:prstGeom>
        </p:spPr>
      </p:pic>
    </p:spTree>
    <p:extLst>
      <p:ext uri="{BB962C8B-B14F-4D97-AF65-F5344CB8AC3E}">
        <p14:creationId xmlns:p14="http://schemas.microsoft.com/office/powerpoint/2010/main" val="214877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B50344D-73BD-4D84-BC03-7DB90E44711B}"/>
              </a:ext>
            </a:extLst>
          </p:cNvPr>
          <p:cNvSpPr>
            <a:spLocks noGrp="1"/>
          </p:cNvSpPr>
          <p:nvPr>
            <p:ph type="body" sz="quarter" idx="10"/>
          </p:nvPr>
        </p:nvSpPr>
        <p:spPr>
          <a:xfrm>
            <a:off x="596900" y="163576"/>
            <a:ext cx="11264900" cy="533400"/>
          </a:xfrm>
        </p:spPr>
        <p:txBody>
          <a:bodyPr/>
          <a:lstStyle/>
          <a:p>
            <a:r>
              <a:rPr lang="en-GB" sz="2500" dirty="0"/>
              <a:t>The existing Construction and Infrastructure Survey</a:t>
            </a:r>
          </a:p>
        </p:txBody>
      </p:sp>
      <p:sp>
        <p:nvSpPr>
          <p:cNvPr id="2" name="TextBox 1">
            <a:extLst>
              <a:ext uri="{FF2B5EF4-FFF2-40B4-BE49-F238E27FC236}">
                <a16:creationId xmlns:a16="http://schemas.microsoft.com/office/drawing/2014/main" id="{A2FB51EE-A587-43D8-BE7C-7DF70B4ED46B}"/>
              </a:ext>
            </a:extLst>
          </p:cNvPr>
          <p:cNvSpPr txBox="1"/>
          <p:nvPr/>
        </p:nvSpPr>
        <p:spPr>
          <a:xfrm>
            <a:off x="642851" y="853440"/>
            <a:ext cx="11166764" cy="5355312"/>
          </a:xfrm>
          <a:prstGeom prst="rect">
            <a:avLst/>
          </a:prstGeom>
          <a:noFill/>
        </p:spPr>
        <p:txBody>
          <a:bodyPr wrap="square" rtlCol="0">
            <a:spAutoFit/>
          </a:bodyPr>
          <a:lstStyle/>
          <a:p>
            <a:pPr marL="285750" indent="-285750">
              <a:buFont typeface="Arial" panose="020B0604020202020204" pitchFamily="34" charset="0"/>
              <a:buChar char="•"/>
            </a:pPr>
            <a:r>
              <a:rPr lang="en-GB" dirty="0"/>
              <a:t>The UK element of the survey was established in the early 1990s but in the past year it has been expanded to include APAC and the Middle East</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The existing survey has a range of questions about the current picture in the industry as well as the outlook – many of these are in traditional net balance format which is a standard methodology used in sentiment surveys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Others take a more quantitative approach</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The current focus is on workloads, challenges to growth, skills related issues as well as the outlook for tender prices and construction costs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Please have a look at the link below for a template of the current survey</a:t>
            </a:r>
            <a:r>
              <a:rPr lang="en-GB" u="sng" dirty="0">
                <a:hlinkClick r:id="rId2"/>
              </a:rPr>
              <a:t>     https://survey.sogosurvey.com/r/aq2bvZ</a:t>
            </a:r>
            <a:endParaRPr lang="en-GB" u="sng" dirty="0"/>
          </a:p>
          <a:p>
            <a:pPr marL="285750" indent="-285750">
              <a:buFont typeface="Arial" panose="020B0604020202020204" pitchFamily="34" charset="0"/>
              <a:buChar char="•"/>
            </a:pPr>
            <a:endParaRPr lang="en-GB" u="sng" dirty="0"/>
          </a:p>
          <a:p>
            <a:pPr marL="285750" indent="-285750">
              <a:buFont typeface="Arial" panose="020B0604020202020204" pitchFamily="34" charset="0"/>
              <a:buChar char="•"/>
            </a:pPr>
            <a:r>
              <a:rPr lang="en-GB" dirty="0"/>
              <a:t>We regularly add additional questions to reflect relevant themes including issues around sustainability and offsite construction</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p:txBody>
      </p:sp>
      <p:pic>
        <p:nvPicPr>
          <p:cNvPr id="4" name="Picture 3">
            <a:extLst>
              <a:ext uri="{FF2B5EF4-FFF2-40B4-BE49-F238E27FC236}">
                <a16:creationId xmlns:a16="http://schemas.microsoft.com/office/drawing/2014/main" id="{6FB75A22-2E08-4E87-BAB1-A8475C167E1A}"/>
              </a:ext>
            </a:extLst>
          </p:cNvPr>
          <p:cNvPicPr>
            <a:picLocks noChangeAspect="1"/>
          </p:cNvPicPr>
          <p:nvPr/>
        </p:nvPicPr>
        <p:blipFill>
          <a:blip r:embed="rId3"/>
          <a:stretch>
            <a:fillRect/>
          </a:stretch>
        </p:blipFill>
        <p:spPr>
          <a:xfrm>
            <a:off x="474920" y="5888181"/>
            <a:ext cx="629578" cy="817418"/>
          </a:xfrm>
          <a:prstGeom prst="rect">
            <a:avLst/>
          </a:prstGeom>
        </p:spPr>
      </p:pic>
    </p:spTree>
    <p:extLst>
      <p:ext uri="{BB962C8B-B14F-4D97-AF65-F5344CB8AC3E}">
        <p14:creationId xmlns:p14="http://schemas.microsoft.com/office/powerpoint/2010/main" val="4120909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B50344D-73BD-4D84-BC03-7DB90E44711B}"/>
              </a:ext>
            </a:extLst>
          </p:cNvPr>
          <p:cNvSpPr>
            <a:spLocks noGrp="1"/>
          </p:cNvSpPr>
          <p:nvPr>
            <p:ph type="body" sz="quarter" idx="10"/>
          </p:nvPr>
        </p:nvSpPr>
        <p:spPr>
          <a:xfrm>
            <a:off x="596900" y="163576"/>
            <a:ext cx="11264900" cy="533400"/>
          </a:xfrm>
        </p:spPr>
        <p:txBody>
          <a:bodyPr/>
          <a:lstStyle/>
          <a:p>
            <a:r>
              <a:rPr lang="en-GB" sz="2500" dirty="0"/>
              <a:t>Building a global Construction and Infrastructure Survey</a:t>
            </a:r>
          </a:p>
        </p:txBody>
      </p:sp>
      <p:sp>
        <p:nvSpPr>
          <p:cNvPr id="4" name="Rectangle 3">
            <a:extLst>
              <a:ext uri="{FF2B5EF4-FFF2-40B4-BE49-F238E27FC236}">
                <a16:creationId xmlns:a16="http://schemas.microsoft.com/office/drawing/2014/main" id="{71C682BE-99C8-4F5B-AC45-73E136DDD688}"/>
              </a:ext>
            </a:extLst>
          </p:cNvPr>
          <p:cNvSpPr/>
          <p:nvPr/>
        </p:nvSpPr>
        <p:spPr>
          <a:xfrm>
            <a:off x="596900" y="1028343"/>
            <a:ext cx="11264900" cy="4801314"/>
          </a:xfrm>
          <a:prstGeom prst="rect">
            <a:avLst/>
          </a:prstGeom>
        </p:spPr>
        <p:txBody>
          <a:bodyPr wrap="square">
            <a:spAutoFit/>
          </a:bodyPr>
          <a:lstStyle/>
          <a:p>
            <a:pPr marL="285750" indent="-285750">
              <a:buFont typeface="Arial" panose="020B0604020202020204" pitchFamily="34" charset="0"/>
              <a:buChar char="•"/>
            </a:pPr>
            <a:r>
              <a:rPr lang="en-GB" dirty="0"/>
              <a:t>We are now looking to expand this product to Europe and North America using a partnership approach</a:t>
            </a:r>
          </a:p>
          <a:p>
            <a:endParaRPr lang="en-GB" dirty="0"/>
          </a:p>
          <a:p>
            <a:pPr marL="285750" indent="-285750">
              <a:buFont typeface="Arial" panose="020B0604020202020204" pitchFamily="34" charset="0"/>
              <a:buChar char="•"/>
            </a:pPr>
            <a:r>
              <a:rPr lang="en-GB" dirty="0"/>
              <a:t>While we would like to maintain a core framework so that this can form part of a global offer and provide comparative numbers with other parts of the world, there is room for discussion about the relevant questions for individual markets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RICS is happy to provide the administration to manage the survey and generate the results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All outputs will be jointly branded reflecting the organisations involved in each locality</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RICS will produce a standard report which can then be repackaged into other channels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All promotion/press releases will be jointly branded and have spokespeople from the respective organisation</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This is </a:t>
            </a:r>
            <a:r>
              <a:rPr lang="en-GB" u="sng" dirty="0"/>
              <a:t>not </a:t>
            </a:r>
            <a:r>
              <a:rPr lang="en-GB" dirty="0"/>
              <a:t>about building an RICS suite of surveys – it is about </a:t>
            </a:r>
            <a:r>
              <a:rPr lang="en-GB" u="sng" dirty="0"/>
              <a:t>a collaborative effort </a:t>
            </a:r>
            <a:r>
              <a:rPr lang="en-GB" dirty="0"/>
              <a:t>to improve knowledge, transparency, insight and awareness in the construction and infrastructure space</a:t>
            </a:r>
          </a:p>
        </p:txBody>
      </p:sp>
      <p:pic>
        <p:nvPicPr>
          <p:cNvPr id="5" name="Picture 4">
            <a:extLst>
              <a:ext uri="{FF2B5EF4-FFF2-40B4-BE49-F238E27FC236}">
                <a16:creationId xmlns:a16="http://schemas.microsoft.com/office/drawing/2014/main" id="{675BDA15-F75B-4E7D-B64C-747CA272D044}"/>
              </a:ext>
            </a:extLst>
          </p:cNvPr>
          <p:cNvPicPr>
            <a:picLocks noChangeAspect="1"/>
          </p:cNvPicPr>
          <p:nvPr/>
        </p:nvPicPr>
        <p:blipFill>
          <a:blip r:embed="rId2"/>
          <a:stretch>
            <a:fillRect/>
          </a:stretch>
        </p:blipFill>
        <p:spPr>
          <a:xfrm>
            <a:off x="474920" y="5888181"/>
            <a:ext cx="629578" cy="817418"/>
          </a:xfrm>
          <a:prstGeom prst="rect">
            <a:avLst/>
          </a:prstGeom>
        </p:spPr>
      </p:pic>
    </p:spTree>
    <p:extLst>
      <p:ext uri="{BB962C8B-B14F-4D97-AF65-F5344CB8AC3E}">
        <p14:creationId xmlns:p14="http://schemas.microsoft.com/office/powerpoint/2010/main" val="3149085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B50344D-73BD-4D84-BC03-7DB90E44711B}"/>
              </a:ext>
            </a:extLst>
          </p:cNvPr>
          <p:cNvSpPr>
            <a:spLocks noGrp="1"/>
          </p:cNvSpPr>
          <p:nvPr>
            <p:ph type="body" sz="quarter" idx="10"/>
          </p:nvPr>
        </p:nvSpPr>
        <p:spPr>
          <a:xfrm>
            <a:off x="596900" y="163576"/>
            <a:ext cx="11264900" cy="533400"/>
          </a:xfrm>
        </p:spPr>
        <p:txBody>
          <a:bodyPr/>
          <a:lstStyle/>
          <a:p>
            <a:r>
              <a:rPr lang="en-GB" sz="2500" dirty="0"/>
              <a:t>Some examples of the existing suite of surveys</a:t>
            </a:r>
          </a:p>
        </p:txBody>
      </p:sp>
      <p:sp>
        <p:nvSpPr>
          <p:cNvPr id="4" name="Rectangle 3">
            <a:extLst>
              <a:ext uri="{FF2B5EF4-FFF2-40B4-BE49-F238E27FC236}">
                <a16:creationId xmlns:a16="http://schemas.microsoft.com/office/drawing/2014/main" id="{71C682BE-99C8-4F5B-AC45-73E136DDD688}"/>
              </a:ext>
            </a:extLst>
          </p:cNvPr>
          <p:cNvSpPr/>
          <p:nvPr/>
        </p:nvSpPr>
        <p:spPr>
          <a:xfrm>
            <a:off x="596900" y="1028343"/>
            <a:ext cx="11264900" cy="3416320"/>
          </a:xfrm>
          <a:prstGeom prst="rect">
            <a:avLst/>
          </a:prstGeom>
        </p:spPr>
        <p:txBody>
          <a:bodyPr wrap="square">
            <a:spAutoFit/>
          </a:bodyPr>
          <a:lstStyle/>
          <a:p>
            <a:pPr marL="285750" indent="-285750">
              <a:buFont typeface="Arial" panose="020B0604020202020204" pitchFamily="34" charset="0"/>
              <a:buChar char="•"/>
            </a:pPr>
            <a:endParaRPr lang="en-GB" dirty="0">
              <a:hlinkClick r:id="rId2"/>
            </a:endParaRPr>
          </a:p>
          <a:p>
            <a:pPr marL="285750" indent="-285750">
              <a:buFont typeface="Arial" panose="020B0604020202020204" pitchFamily="34" charset="0"/>
              <a:buChar char="•"/>
            </a:pPr>
            <a:r>
              <a:rPr lang="en-GB" dirty="0">
                <a:hlinkClick r:id="rId2"/>
              </a:rPr>
              <a:t>APAC Construction and Infrastructure Survey</a:t>
            </a: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hlinkClick r:id="rId3"/>
              </a:rPr>
              <a:t>New Zealand Construction and Infrastructure Survey</a:t>
            </a:r>
            <a:endParaRPr lang="en-GB" dirty="0"/>
          </a:p>
          <a:p>
            <a:pPr marL="285750" indent="-285750">
              <a:buFont typeface="Arial" panose="020B0604020202020204" pitchFamily="34" charset="0"/>
              <a:buChar char="•"/>
            </a:pPr>
            <a:endParaRPr lang="en-GB" dirty="0">
              <a:hlinkClick r:id="rId2"/>
            </a:endParaRPr>
          </a:p>
          <a:p>
            <a:pPr marL="285750" indent="-285750">
              <a:buFont typeface="Arial" panose="020B0604020202020204" pitchFamily="34" charset="0"/>
              <a:buChar char="•"/>
            </a:pPr>
            <a:endParaRPr lang="en-GB" dirty="0">
              <a:hlinkClick r:id="rId2"/>
            </a:endParaRPr>
          </a:p>
          <a:p>
            <a:pPr marL="285750" indent="-285750">
              <a:buFont typeface="Arial" panose="020B0604020202020204" pitchFamily="34" charset="0"/>
              <a:buChar char="•"/>
            </a:pPr>
            <a:r>
              <a:rPr lang="en-GB" dirty="0">
                <a:hlinkClick r:id="rId4"/>
              </a:rPr>
              <a:t>Spain Commercial Property Monitor</a:t>
            </a:r>
            <a:endParaRPr lang="en-GB" dirty="0">
              <a:hlinkClick r:id="rId2"/>
            </a:endParaRPr>
          </a:p>
          <a:p>
            <a:pPr marL="285750" indent="-285750">
              <a:buFont typeface="Arial" panose="020B0604020202020204" pitchFamily="34" charset="0"/>
              <a:buChar char="•"/>
            </a:pPr>
            <a:endParaRPr lang="en-GB" dirty="0">
              <a:hlinkClick r:id="rId2"/>
            </a:endParaRPr>
          </a:p>
          <a:p>
            <a:pPr marL="285750" indent="-285750">
              <a:buFont typeface="Arial" panose="020B0604020202020204" pitchFamily="34" charset="0"/>
              <a:buChar char="•"/>
            </a:pPr>
            <a:endParaRPr lang="en-GB" dirty="0">
              <a:hlinkClick r:id="rId2"/>
            </a:endParaRPr>
          </a:p>
          <a:p>
            <a:pPr marL="285750" indent="-285750">
              <a:buFont typeface="Arial" panose="020B0604020202020204" pitchFamily="34" charset="0"/>
              <a:buChar char="•"/>
            </a:pPr>
            <a:r>
              <a:rPr lang="en-GB" dirty="0">
                <a:hlinkClick r:id="rId5"/>
              </a:rPr>
              <a:t>Portugal Residential Market Survey</a:t>
            </a:r>
          </a:p>
          <a:p>
            <a:pPr marL="285750" indent="-285750">
              <a:buFont typeface="Arial" panose="020B0604020202020204" pitchFamily="34" charset="0"/>
              <a:buChar char="•"/>
            </a:pPr>
            <a:endParaRPr lang="en-GB" dirty="0">
              <a:hlinkClick r:id="rId5"/>
            </a:endParaRPr>
          </a:p>
        </p:txBody>
      </p:sp>
      <p:pic>
        <p:nvPicPr>
          <p:cNvPr id="5" name="Picture 4">
            <a:extLst>
              <a:ext uri="{FF2B5EF4-FFF2-40B4-BE49-F238E27FC236}">
                <a16:creationId xmlns:a16="http://schemas.microsoft.com/office/drawing/2014/main" id="{CD3C46EB-8D1B-42B5-9C96-C572D2DA9A32}"/>
              </a:ext>
            </a:extLst>
          </p:cNvPr>
          <p:cNvPicPr>
            <a:picLocks noChangeAspect="1"/>
          </p:cNvPicPr>
          <p:nvPr/>
        </p:nvPicPr>
        <p:blipFill>
          <a:blip r:embed="rId6"/>
          <a:stretch>
            <a:fillRect/>
          </a:stretch>
        </p:blipFill>
        <p:spPr>
          <a:xfrm>
            <a:off x="474920" y="5888181"/>
            <a:ext cx="629578" cy="817418"/>
          </a:xfrm>
          <a:prstGeom prst="rect">
            <a:avLst/>
          </a:prstGeom>
        </p:spPr>
      </p:pic>
    </p:spTree>
    <p:extLst>
      <p:ext uri="{BB962C8B-B14F-4D97-AF65-F5344CB8AC3E}">
        <p14:creationId xmlns:p14="http://schemas.microsoft.com/office/powerpoint/2010/main" val="40169146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B50344D-73BD-4D84-BC03-7DB90E44711B}"/>
              </a:ext>
            </a:extLst>
          </p:cNvPr>
          <p:cNvSpPr>
            <a:spLocks noGrp="1"/>
          </p:cNvSpPr>
          <p:nvPr>
            <p:ph type="body" sz="quarter" idx="10"/>
          </p:nvPr>
        </p:nvSpPr>
        <p:spPr>
          <a:xfrm>
            <a:off x="596900" y="163576"/>
            <a:ext cx="11264900" cy="533400"/>
          </a:xfrm>
        </p:spPr>
        <p:txBody>
          <a:bodyPr/>
          <a:lstStyle/>
          <a:p>
            <a:r>
              <a:rPr lang="en-GB" sz="2500" dirty="0"/>
              <a:t>Next steps</a:t>
            </a:r>
          </a:p>
        </p:txBody>
      </p:sp>
      <p:sp>
        <p:nvSpPr>
          <p:cNvPr id="4" name="Rectangle 3">
            <a:extLst>
              <a:ext uri="{FF2B5EF4-FFF2-40B4-BE49-F238E27FC236}">
                <a16:creationId xmlns:a16="http://schemas.microsoft.com/office/drawing/2014/main" id="{71C682BE-99C8-4F5B-AC45-73E136DDD688}"/>
              </a:ext>
            </a:extLst>
          </p:cNvPr>
          <p:cNvSpPr/>
          <p:nvPr/>
        </p:nvSpPr>
        <p:spPr>
          <a:xfrm>
            <a:off x="596900" y="1028343"/>
            <a:ext cx="11264900" cy="646331"/>
          </a:xfrm>
          <a:prstGeom prst="rect">
            <a:avLst/>
          </a:prstGeom>
        </p:spPr>
        <p:txBody>
          <a:bodyPr wrap="square">
            <a:spAutoFit/>
          </a:bodyPr>
          <a:lstStyle/>
          <a:p>
            <a:pPr marL="285750" indent="-285750">
              <a:buFont typeface="Arial" panose="020B0604020202020204" pitchFamily="34" charset="0"/>
              <a:buChar char="•"/>
            </a:pPr>
            <a:endParaRPr lang="en-GB" dirty="0">
              <a:hlinkClick r:id="rId2"/>
            </a:endParaRPr>
          </a:p>
          <a:p>
            <a:pPr marL="285750" indent="-285750">
              <a:buFont typeface="Arial" panose="020B0604020202020204" pitchFamily="34" charset="0"/>
              <a:buChar char="•"/>
            </a:pPr>
            <a:endParaRPr lang="en-GB" dirty="0">
              <a:hlinkClick r:id="rId3"/>
            </a:endParaRPr>
          </a:p>
        </p:txBody>
      </p:sp>
      <p:pic>
        <p:nvPicPr>
          <p:cNvPr id="5" name="Picture 4">
            <a:extLst>
              <a:ext uri="{FF2B5EF4-FFF2-40B4-BE49-F238E27FC236}">
                <a16:creationId xmlns:a16="http://schemas.microsoft.com/office/drawing/2014/main" id="{CD3C46EB-8D1B-42B5-9C96-C572D2DA9A32}"/>
              </a:ext>
            </a:extLst>
          </p:cNvPr>
          <p:cNvPicPr>
            <a:picLocks noChangeAspect="1"/>
          </p:cNvPicPr>
          <p:nvPr/>
        </p:nvPicPr>
        <p:blipFill>
          <a:blip r:embed="rId4"/>
          <a:stretch>
            <a:fillRect/>
          </a:stretch>
        </p:blipFill>
        <p:spPr>
          <a:xfrm>
            <a:off x="474920" y="5888181"/>
            <a:ext cx="629578" cy="817418"/>
          </a:xfrm>
          <a:prstGeom prst="rect">
            <a:avLst/>
          </a:prstGeom>
        </p:spPr>
      </p:pic>
      <p:sp>
        <p:nvSpPr>
          <p:cNvPr id="2" name="TextBox 1">
            <a:extLst>
              <a:ext uri="{FF2B5EF4-FFF2-40B4-BE49-F238E27FC236}">
                <a16:creationId xmlns:a16="http://schemas.microsoft.com/office/drawing/2014/main" id="{9717561D-9FEE-42B9-8508-F45A41187101}"/>
              </a:ext>
            </a:extLst>
          </p:cNvPr>
          <p:cNvSpPr txBox="1"/>
          <p:nvPr/>
        </p:nvSpPr>
        <p:spPr>
          <a:xfrm>
            <a:off x="687185" y="1028343"/>
            <a:ext cx="10907915" cy="2585323"/>
          </a:xfrm>
          <a:prstGeom prst="rect">
            <a:avLst/>
          </a:prstGeom>
          <a:noFill/>
        </p:spPr>
        <p:txBody>
          <a:bodyPr wrap="square" rtlCol="0">
            <a:spAutoFit/>
          </a:bodyPr>
          <a:lstStyle/>
          <a:p>
            <a:pPr marL="285750" indent="-285750">
              <a:buFont typeface="Arial" panose="020B0604020202020204" pitchFamily="34" charset="0"/>
              <a:buChar char="•"/>
            </a:pPr>
            <a:r>
              <a:rPr lang="en-GB" dirty="0"/>
              <a:t>I would love to hear your</a:t>
            </a:r>
          </a:p>
          <a:p>
            <a:pPr marL="285750" indent="-285750">
              <a:buFont typeface="Arial" panose="020B0604020202020204" pitchFamily="34" charset="0"/>
              <a:buChar char="•"/>
            </a:pPr>
            <a:endParaRPr lang="en-GB" dirty="0"/>
          </a:p>
          <a:p>
            <a:r>
              <a:rPr lang="en-GB" i="1" dirty="0"/>
              <a:t>    thoughts</a:t>
            </a:r>
          </a:p>
          <a:p>
            <a:pPr marL="285750" indent="-285750">
              <a:buFont typeface="Arial" panose="020B0604020202020204" pitchFamily="34" charset="0"/>
              <a:buChar char="•"/>
            </a:pPr>
            <a:endParaRPr lang="en-GB" dirty="0"/>
          </a:p>
          <a:p>
            <a:r>
              <a:rPr lang="en-GB" i="1" dirty="0"/>
              <a:t>    feedback  </a:t>
            </a:r>
          </a:p>
          <a:p>
            <a:endParaRPr lang="en-GB" dirty="0"/>
          </a:p>
          <a:p>
            <a:r>
              <a:rPr lang="en-GB" i="1" dirty="0"/>
              <a:t>    ideas  </a:t>
            </a:r>
          </a:p>
          <a:p>
            <a:endParaRPr lang="en-GB" i="1" dirty="0"/>
          </a:p>
          <a:p>
            <a:pPr marL="285750" indent="-285750">
              <a:buFont typeface="Arial" panose="020B0604020202020204" pitchFamily="34" charset="0"/>
              <a:buChar char="•"/>
            </a:pPr>
            <a:r>
              <a:rPr lang="en-GB" dirty="0"/>
              <a:t>Is this project something that might interest you?</a:t>
            </a:r>
          </a:p>
        </p:txBody>
      </p:sp>
    </p:spTree>
    <p:extLst>
      <p:ext uri="{BB962C8B-B14F-4D97-AF65-F5344CB8AC3E}">
        <p14:creationId xmlns:p14="http://schemas.microsoft.com/office/powerpoint/2010/main" val="867856849"/>
      </p:ext>
    </p:extLst>
  </p:cSld>
  <p:clrMapOvr>
    <a:masterClrMapping/>
  </p:clrMapOvr>
</p:sld>
</file>

<file path=ppt/theme/theme1.xml><?xml version="1.0" encoding="utf-8"?>
<a:theme xmlns:a="http://schemas.openxmlformats.org/drawingml/2006/main" name="Break slides">
  <a:themeElements>
    <a:clrScheme name="RICS PPT">
      <a:dk1>
        <a:srgbClr val="4D3069"/>
      </a:dk1>
      <a:lt1>
        <a:srgbClr val="FFFFFF"/>
      </a:lt1>
      <a:dk2>
        <a:srgbClr val="002147"/>
      </a:dk2>
      <a:lt2>
        <a:srgbClr val="0F4DBC"/>
      </a:lt2>
      <a:accent1>
        <a:srgbClr val="6AADE4"/>
      </a:accent1>
      <a:accent2>
        <a:srgbClr val="00B2A9"/>
      </a:accent2>
      <a:accent3>
        <a:srgbClr val="9A9B9C"/>
      </a:accent3>
      <a:accent4>
        <a:srgbClr val="66BC29"/>
      </a:accent4>
      <a:accent5>
        <a:srgbClr val="AB9E6E"/>
      </a:accent5>
      <a:accent6>
        <a:srgbClr val="882345"/>
      </a:accent6>
      <a:hlink>
        <a:srgbClr val="000000"/>
      </a:hlink>
      <a:folHlink>
        <a:srgbClr val="36424A"/>
      </a:folHlink>
    </a:clrScheme>
    <a:fontScheme name="RIC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19 Template" id="{F838CA59-D67B-4F7F-9084-E577043B6A6D}" vid="{7C2885C6-4D04-4EB8-9899-C171C1BC191F}"/>
    </a:ext>
  </a:extLst>
</a:theme>
</file>

<file path=ppt/theme/theme2.xml><?xml version="1.0" encoding="utf-8"?>
<a:theme xmlns:a="http://schemas.openxmlformats.org/drawingml/2006/main" name="Text and image slides">
  <a:themeElements>
    <a:clrScheme name="RICS PPT">
      <a:dk1>
        <a:srgbClr val="4D3069"/>
      </a:dk1>
      <a:lt1>
        <a:srgbClr val="FFFFFF"/>
      </a:lt1>
      <a:dk2>
        <a:srgbClr val="002147"/>
      </a:dk2>
      <a:lt2>
        <a:srgbClr val="0F4DBC"/>
      </a:lt2>
      <a:accent1>
        <a:srgbClr val="6AADE4"/>
      </a:accent1>
      <a:accent2>
        <a:srgbClr val="00B2A9"/>
      </a:accent2>
      <a:accent3>
        <a:srgbClr val="9A9B9C"/>
      </a:accent3>
      <a:accent4>
        <a:srgbClr val="66BC29"/>
      </a:accent4>
      <a:accent5>
        <a:srgbClr val="AB9E6E"/>
      </a:accent5>
      <a:accent6>
        <a:srgbClr val="882345"/>
      </a:accent6>
      <a:hlink>
        <a:srgbClr val="000000"/>
      </a:hlink>
      <a:folHlink>
        <a:srgbClr val="36424A"/>
      </a:folHlink>
    </a:clrScheme>
    <a:fontScheme name="RIC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19 Template" id="{F838CA59-D67B-4F7F-9084-E577043B6A6D}" vid="{68F62E0C-C569-41F0-B9D4-C08BA124D02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C83ED9E0391BF4C9477E6018ED06390" ma:contentTypeVersion="7" ma:contentTypeDescription="Create a new document." ma:contentTypeScope="" ma:versionID="e10d07d6aea390116faf36ec4b05cd53">
  <xsd:schema xmlns:xsd="http://www.w3.org/2001/XMLSchema" xmlns:xs="http://www.w3.org/2001/XMLSchema" xmlns:p="http://schemas.microsoft.com/office/2006/metadata/properties" xmlns:ns3="c6a8cb38-18e5-4713-933c-a72c321d75e4" targetNamespace="http://schemas.microsoft.com/office/2006/metadata/properties" ma:root="true" ma:fieldsID="7ea6fa8dcc83044d9fb42adccdfa7d58" ns3:_="">
    <xsd:import namespace="c6a8cb38-18e5-4713-933c-a72c321d75e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6a8cb38-18e5-4713-933c-a72c321d75e4"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5C802ED-5F32-4CD9-8639-12099E6E281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6a8cb38-18e5-4713-933c-a72c321d75e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2B9E2D4-16BD-4FEB-8E00-1454CBEC0A06}">
  <ds:schemaRefs>
    <ds:schemaRef ds:uri="http://schemas.microsoft.com/sharepoint/v3/contenttype/forms"/>
  </ds:schemaRefs>
</ds:datastoreItem>
</file>

<file path=customXml/itemProps3.xml><?xml version="1.0" encoding="utf-8"?>
<ds:datastoreItem xmlns:ds="http://schemas.openxmlformats.org/officeDocument/2006/customXml" ds:itemID="{08BF1C30-E63F-4856-9D7B-C8A441F1663F}">
  <ds:schemaRefs>
    <ds:schemaRef ds:uri="http://purl.org/dc/dcmitype/"/>
    <ds:schemaRef ds:uri="http://schemas.microsoft.com/office/infopath/2007/PartnerControls"/>
    <ds:schemaRef ds:uri="http://purl.org/dc/elements/1.1/"/>
    <ds:schemaRef ds:uri="http://schemas.microsoft.com/office/2006/documentManagement/types"/>
    <ds:schemaRef ds:uri="http://purl.org/dc/terms/"/>
    <ds:schemaRef ds:uri="http://schemas.openxmlformats.org/package/2006/metadata/core-properties"/>
    <ds:schemaRef ds:uri="c6a8cb38-18e5-4713-933c-a72c321d75e4"/>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blank</Template>
  <TotalTime>28217</TotalTime>
  <Words>804</Words>
  <Application>Microsoft Office PowerPoint</Application>
  <PresentationFormat>Widescreen</PresentationFormat>
  <Paragraphs>90</Paragraphs>
  <Slides>8</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8</vt:i4>
      </vt:variant>
    </vt:vector>
  </HeadingPairs>
  <TitlesOfParts>
    <vt:vector size="12" baseType="lpstr">
      <vt:lpstr>Arial</vt:lpstr>
      <vt:lpstr>Calibri</vt:lpstr>
      <vt:lpstr>Break slides</vt:lpstr>
      <vt:lpstr>Text and image slides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Kisa Zehra</dc:creator>
  <cp:lastModifiedBy>Simon Rubinsohn</cp:lastModifiedBy>
  <cp:revision>93</cp:revision>
  <cp:lastPrinted>2019-10-03T16:20:39Z</cp:lastPrinted>
  <dcterms:created xsi:type="dcterms:W3CDTF">2019-03-12T13:33:54Z</dcterms:created>
  <dcterms:modified xsi:type="dcterms:W3CDTF">2019-10-08T10:11:15Z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0x010100CC83ED9E0391BF4C9477E6018ED06390</vt:lpwstr>
  </property>
</Properties>
</file>